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отказ от вредных привычек</c:v>
                </c:pt>
                <c:pt idx="1">
                  <c:v>личная гигиена</c:v>
                </c:pt>
                <c:pt idx="2">
                  <c:v>занятие физкульт. И спортом</c:v>
                </c:pt>
                <c:pt idx="3">
                  <c:v>положительные эмоции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28</c:v>
                </c:pt>
                <c:pt idx="2">
                  <c:v>31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отказ от вредных привычек</c:v>
                </c:pt>
                <c:pt idx="1">
                  <c:v>личная гигиена</c:v>
                </c:pt>
                <c:pt idx="2">
                  <c:v>занятие физкульт. И спортом</c:v>
                </c:pt>
                <c:pt idx="3">
                  <c:v>положительные эмоции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</c:v>
                </c:pt>
                <c:pt idx="1">
                  <c:v>5</c:v>
                </c:pt>
                <c:pt idx="2">
                  <c:v>2</c:v>
                </c:pt>
                <c:pt idx="3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знаю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отказ от вредных привычек</c:v>
                </c:pt>
                <c:pt idx="1">
                  <c:v>личная гигиена</c:v>
                </c:pt>
                <c:pt idx="2">
                  <c:v>занятие физкульт. И спортом</c:v>
                </c:pt>
                <c:pt idx="3">
                  <c:v>положительные эмоции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7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</c:ser>
        <c:axId val="68668032"/>
        <c:axId val="75462528"/>
      </c:barChart>
      <c:catAx>
        <c:axId val="68668032"/>
        <c:scaling>
          <c:orientation val="minMax"/>
        </c:scaling>
        <c:axPos val="b"/>
        <c:tickLblPos val="nextTo"/>
        <c:crossAx val="75462528"/>
        <c:crosses val="autoZero"/>
        <c:auto val="1"/>
        <c:lblAlgn val="ctr"/>
        <c:lblOffset val="100"/>
      </c:catAx>
      <c:valAx>
        <c:axId val="75462528"/>
        <c:scaling>
          <c:orientation val="minMax"/>
        </c:scaling>
        <c:axPos val="l"/>
        <c:majorGridlines/>
        <c:numFmt formatCode="General" sourceLinked="1"/>
        <c:tickLblPos val="nextTo"/>
        <c:crossAx val="686680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хоккейная коробка</c:v>
                </c:pt>
                <c:pt idx="1">
                  <c:v>бассейн</c:v>
                </c:pt>
                <c:pt idx="2">
                  <c:v>баскетбольная площадка</c:v>
                </c:pt>
                <c:pt idx="3">
                  <c:v>футбольное поле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35</c:v>
                </c:pt>
                <c:pt idx="2">
                  <c:v>14</c:v>
                </c:pt>
                <c:pt idx="3">
                  <c:v>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хоккейная коробка</c:v>
                </c:pt>
                <c:pt idx="1">
                  <c:v>бассейн</c:v>
                </c:pt>
                <c:pt idx="2">
                  <c:v>баскетбольная площадка</c:v>
                </c:pt>
                <c:pt idx="3">
                  <c:v>футбольное поле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19</c:v>
                </c:pt>
                <c:pt idx="1">
                  <c:v>2</c:v>
                </c:pt>
                <c:pt idx="2">
                  <c:v>23</c:v>
                </c:pt>
                <c:pt idx="3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хоккейная коробка</c:v>
                </c:pt>
                <c:pt idx="1">
                  <c:v>бассейн</c:v>
                </c:pt>
                <c:pt idx="2">
                  <c:v>баскетбольная площадка</c:v>
                </c:pt>
                <c:pt idx="3">
                  <c:v>футбольное поле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67708032"/>
        <c:axId val="67709568"/>
      </c:barChart>
      <c:catAx>
        <c:axId val="67708032"/>
        <c:scaling>
          <c:orientation val="minMax"/>
        </c:scaling>
        <c:axPos val="b"/>
        <c:tickLblPos val="nextTo"/>
        <c:crossAx val="67709568"/>
        <c:crosses val="autoZero"/>
        <c:auto val="1"/>
        <c:lblAlgn val="ctr"/>
        <c:lblOffset val="100"/>
      </c:catAx>
      <c:valAx>
        <c:axId val="67709568"/>
        <c:scaling>
          <c:orientation val="minMax"/>
        </c:scaling>
        <c:axPos val="l"/>
        <c:majorGridlines/>
        <c:numFmt formatCode="General" sourceLinked="1"/>
        <c:tickLblPos val="nextTo"/>
        <c:crossAx val="677080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21457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МОУ «Уральская школа»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Спорт в мое селе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3886200"/>
            <a:ext cx="5072066" cy="2543196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Работу выполнила:</a:t>
            </a:r>
          </a:p>
          <a:p>
            <a:r>
              <a:rPr lang="ru-RU" sz="2800" dirty="0" err="1" smtClean="0">
                <a:solidFill>
                  <a:srgbClr val="002060"/>
                </a:solidFill>
              </a:rPr>
              <a:t>Кабирова</a:t>
            </a:r>
            <a:r>
              <a:rPr lang="ru-RU" sz="2800" dirty="0" smtClean="0">
                <a:solidFill>
                  <a:srgbClr val="002060"/>
                </a:solidFill>
              </a:rPr>
              <a:t> Марина. 7 класс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Руководитель: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Новиков В.В., учитель  физкультуры</a:t>
            </a:r>
          </a:p>
          <a:p>
            <a:endParaRPr lang="ru-RU" dirty="0"/>
          </a:p>
        </p:txBody>
      </p:sp>
      <p:pic>
        <p:nvPicPr>
          <p:cNvPr id="1026" name="Picture 2" descr="http://kafanews.com/new/images/v-feodosiyskom-okruge-v-sele-krasnokamenka-ostanovili-detskiy-futbol_foto-iz-otkrytykh-istochnikov_1_2017-03-6-12-18-2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00372"/>
            <a:ext cx="3643306" cy="2732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ds03.infourok.ru/uploads/ex/127e/0003a875-bfe2adcd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21457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МОУ «Уральская школа»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Спорт в мое селе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3886200"/>
            <a:ext cx="5072066" cy="2543196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Работу выполнила:</a:t>
            </a:r>
          </a:p>
          <a:p>
            <a:r>
              <a:rPr lang="ru-RU" sz="2800" dirty="0" err="1" smtClean="0">
                <a:solidFill>
                  <a:srgbClr val="002060"/>
                </a:solidFill>
              </a:rPr>
              <a:t>Кабирова</a:t>
            </a:r>
            <a:r>
              <a:rPr lang="ru-RU" sz="2800" dirty="0" smtClean="0">
                <a:solidFill>
                  <a:srgbClr val="002060"/>
                </a:solidFill>
              </a:rPr>
              <a:t> Марина. 7 класс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Руководитель: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Новиков В.В., учитель  физкультуры</a:t>
            </a:r>
          </a:p>
          <a:p>
            <a:endParaRPr lang="ru-RU" dirty="0"/>
          </a:p>
        </p:txBody>
      </p:sp>
      <p:pic>
        <p:nvPicPr>
          <p:cNvPr id="1026" name="Picture 2" descr="http://kafanews.com/new/images/v-feodosiyskom-okruge-v-sele-krasnokamenka-ostanovili-detskiy-futbol_foto-iz-otkrytykh-istochnikov_1_2017-03-6-12-18-2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00372"/>
            <a:ext cx="3643306" cy="2732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 Популяризация и повышение ценности здорового образа жизни среди учащихся  </a:t>
            </a:r>
            <a:r>
              <a:rPr lang="ru-RU" sz="1800" dirty="0" smtClean="0"/>
              <a:t>  </a:t>
            </a:r>
            <a:r>
              <a:rPr lang="ru-RU" sz="1800" dirty="0" smtClean="0"/>
              <a:t>МОУ «Уральская школа»  через вовлечение молодых людей в занятия </a:t>
            </a:r>
            <a:r>
              <a:rPr lang="ru-RU" sz="1800" dirty="0" smtClean="0"/>
              <a:t> </a:t>
            </a:r>
            <a:r>
              <a:rPr lang="ru-RU" sz="1800" dirty="0" smtClean="0"/>
              <a:t>спортом, участие в культурно-массовых мероприятиях и формирование активной </a:t>
            </a:r>
            <a:r>
              <a:rPr lang="ru-RU" sz="1800" dirty="0" smtClean="0"/>
              <a:t> </a:t>
            </a:r>
            <a:r>
              <a:rPr lang="ru-RU" sz="1800" dirty="0" smtClean="0"/>
              <a:t>жизненной позиции.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progorodsamara.ru/userfiles/picoriginal/img-20141004143118-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786058"/>
            <a:ext cx="6143668" cy="389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1. Создание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программы, направленной на позитивное изменение у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молодых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людей отношения к своему  здоровью и отказ от вредных привычек.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 Создание условий для эффективного взаимодействия с органами власти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 другими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структурами, работающими с молодежью с целью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проведения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эффективной работы в области профилактики  социально-негативных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проявлений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молодежной среде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5362" name="Picture 2" descr="https://riavrn.ru/upload/preview/1/7/c/17c1909c7e225592ffdddbec80789c9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643314"/>
            <a:ext cx="5357850" cy="3013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спорта в нашем селе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Футбол</a:t>
            </a:r>
          </a:p>
          <a:p>
            <a:endParaRPr lang="ru-RU" dirty="0"/>
          </a:p>
        </p:txBody>
      </p:sp>
      <p:pic>
        <p:nvPicPr>
          <p:cNvPr id="16386" name="Picture 2" descr="http://www.amic.ru/images/gallery_01-2011/640.1_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14554"/>
            <a:ext cx="5643602" cy="4241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баскетбол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2.infourok.ru/uploads/ex/0573/00061ff2-1fbae1cc/hello_html_5e0c642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643050"/>
            <a:ext cx="4105275" cy="4724401"/>
          </a:xfrm>
          <a:prstGeom prst="rect">
            <a:avLst/>
          </a:prstGeom>
          <a:noFill/>
        </p:spPr>
      </p:pic>
      <p:pic>
        <p:nvPicPr>
          <p:cNvPr id="17412" name="Picture 4" descr="https://st2.depositphotos.com/1037238/5442/v/950/depositphotos_54428677-stock-illustration-kids-playing-basketb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85860"/>
            <a:ext cx="7858148" cy="5238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волейбол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www.dq995.com/data/out/257/16813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96995"/>
            <a:ext cx="8358246" cy="5630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Скандинавская ходьба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t4.ftcdn.net/jpg/00/41/11/65/500_F_41116577_b2uBp8xvWkgemEpfvearz0nTyVJugJ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93251"/>
            <a:ext cx="8001056" cy="56647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Здоровый образ жизни это….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2357430"/>
          <a:ext cx="7715304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бы вы хотели для развитие спорта в вашем селе?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14348" y="2643182"/>
          <a:ext cx="8001056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126</Words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МОУ «Уральская школа» Спорт в мое селе</vt:lpstr>
      <vt:lpstr>Цель проекта</vt:lpstr>
      <vt:lpstr>Задачи</vt:lpstr>
      <vt:lpstr>Виды спорта в нашем селе</vt:lpstr>
      <vt:lpstr>баскетбол</vt:lpstr>
      <vt:lpstr>волейбол</vt:lpstr>
      <vt:lpstr>Скандинавская ходьба</vt:lpstr>
      <vt:lpstr>Анкетирование</vt:lpstr>
      <vt:lpstr>Анкетирование</vt:lpstr>
      <vt:lpstr>Слайд 10</vt:lpstr>
      <vt:lpstr>МОУ «Уральская школа» Спорт в мое селе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«Уральская школа» Спорт в мое селе</dc:title>
  <dc:creator>User</dc:creator>
  <cp:lastModifiedBy>User</cp:lastModifiedBy>
  <cp:revision>5</cp:revision>
  <dcterms:created xsi:type="dcterms:W3CDTF">2018-03-20T13:51:18Z</dcterms:created>
  <dcterms:modified xsi:type="dcterms:W3CDTF">2018-03-20T14:39:16Z</dcterms:modified>
</cp:coreProperties>
</file>