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3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724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96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34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989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7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023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014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7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36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79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8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00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65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01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DE119D-14F5-4978-8C46-F414B7AAA138}" type="datetimeFigureOut">
              <a:rPr lang="ru-RU" smtClean="0"/>
              <a:t>вс 02.02.20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B5B7E55-E3F3-4A9D-810E-7E2C47692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1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2512677" y="2131814"/>
            <a:ext cx="5510585" cy="1249075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23 февраля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3290743" y="3231692"/>
            <a:ext cx="4770145" cy="69381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День защитника отечества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5733256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66"/>
                </a:solidFill>
              </a:rPr>
              <a:t>Подготовила воспитатель МБДОУ «ДС №263 г. Челябинска»</a:t>
            </a:r>
          </a:p>
          <a:p>
            <a:pPr algn="r"/>
            <a:r>
              <a:rPr lang="ru-RU" dirty="0" err="1" smtClean="0">
                <a:solidFill>
                  <a:srgbClr val="FF0066"/>
                </a:solidFill>
              </a:rPr>
              <a:t>Пермякова</a:t>
            </a:r>
            <a:r>
              <a:rPr lang="ru-RU" dirty="0" smtClean="0">
                <a:solidFill>
                  <a:srgbClr val="FF0066"/>
                </a:solidFill>
              </a:rPr>
              <a:t> Л.В</a:t>
            </a:r>
            <a:endParaRPr lang="ru-RU" i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750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Загадки на военную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тематику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7" y="1916832"/>
            <a:ext cx="4536504" cy="2668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Брат сказал: "Не торопись!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Лучше в школе ты учись!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Будешь ты отличником -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Станешь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(...)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0648"/>
            <a:ext cx="3438525" cy="487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918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 noGrp="1"/>
          </p:cNvSpPr>
          <p:nvPr>
            <p:ph sz="quarter" idx="13"/>
          </p:nvPr>
        </p:nvSpPr>
        <p:spPr>
          <a:xfrm>
            <a:off x="4139952" y="1567170"/>
            <a:ext cx="432048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Моряком ты можешь стать, </a:t>
            </a:r>
            <a:endParaRPr lang="ru-RU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Чтоб границу охранять</a:t>
            </a:r>
            <a:endParaRPr lang="ru-RU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И служить не на земле, </a:t>
            </a:r>
            <a:endParaRPr lang="ru-RU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А на военном </a:t>
            </a:r>
            <a:r>
              <a:rPr lang="ru-RU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(...)</a:t>
            </a:r>
            <a:endParaRPr lang="ru-RU" dirty="0">
              <a:solidFill>
                <a:schemeClr val="accent1"/>
              </a:solidFill>
              <a:latin typeface="Arial Narrow" panose="020B05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416958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468092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 noGrp="1"/>
          </p:cNvSpPr>
          <p:nvPr>
            <p:ph sz="quarter" idx="13"/>
          </p:nvPr>
        </p:nvSpPr>
        <p:spPr>
          <a:xfrm>
            <a:off x="395536" y="1528462"/>
            <a:ext cx="3960440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Самолет парит, как птица,</a:t>
            </a:r>
            <a:endParaRPr lang="ru-RU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Там - воздушная граница.</a:t>
            </a:r>
            <a:endParaRPr lang="ru-RU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На посту и днем, и ночью</a:t>
            </a:r>
            <a:endParaRPr lang="ru-RU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Наш солдат - военный </a:t>
            </a:r>
            <a:r>
              <a:rPr lang="ru-RU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(...)</a:t>
            </a:r>
            <a:endParaRPr lang="ru-RU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40768"/>
            <a:ext cx="4111932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5733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 noGrp="1"/>
          </p:cNvSpPr>
          <p:nvPr>
            <p:ph sz="quarter" idx="13"/>
          </p:nvPr>
        </p:nvSpPr>
        <p:spPr>
          <a:xfrm>
            <a:off x="4788023" y="784003"/>
            <a:ext cx="3960441" cy="3190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Снова в бой машина мчится,</a:t>
            </a:r>
            <a:endParaRPr lang="ru-RU" sz="2400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Режут землю гусеницы,</a:t>
            </a:r>
            <a:endParaRPr lang="ru-RU" sz="2400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Та машина в поле чистом</a:t>
            </a:r>
            <a:endParaRPr lang="ru-RU" sz="2400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Управляется </a:t>
            </a:r>
            <a:r>
              <a:rPr lang="ru-RU" sz="24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(...)</a:t>
            </a:r>
            <a:endParaRPr lang="ru-RU" sz="2400" b="1" dirty="0">
              <a:solidFill>
                <a:schemeClr val="accent1"/>
              </a:solidFill>
              <a:latin typeface="Arial Narrow" panose="020B050602020203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89696"/>
            <a:ext cx="4389059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5721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2094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Пословицы и поговорки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908720"/>
            <a:ext cx="5112568" cy="46805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Герой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– за Родину горой.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Жить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– Родине служить.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Где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смелость – там победа.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Смелого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, враг не возьмёт.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Смелый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боец – в бою молодец.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Чем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крепче дружба, тем легче дружба.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Плох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тот солдат, который не мечтает стать генералом.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Тяжело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в учении – легко в бою.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Если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армия сильна – непобедима и страна.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b="1" i="1" dirty="0" smtClean="0">
                <a:solidFill>
                  <a:schemeClr val="accent1"/>
                </a:solidFill>
                <a:latin typeface="Arial Narrow" panose="020B0506020202030204" pitchFamily="34" charset="0"/>
              </a:rPr>
              <a:t>Народ </a:t>
            </a:r>
            <a:r>
              <a:rPr lang="ru-RU" sz="2600" b="1" i="1" dirty="0">
                <a:solidFill>
                  <a:schemeClr val="accent1"/>
                </a:solidFill>
                <a:latin typeface="Arial Narrow" panose="020B0506020202030204" pitchFamily="34" charset="0"/>
              </a:rPr>
              <a:t>и армия едины.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20688"/>
            <a:ext cx="333375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128"/>
            <a:ext cx="8388424" cy="55237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492896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Arial Narrow" panose="020B0506020202030204" pitchFamily="34" charset="0"/>
              </a:rPr>
              <a:t>Конец</a:t>
            </a:r>
            <a:endParaRPr lang="ru-RU" sz="7200" b="1" i="1" dirty="0">
              <a:solidFill>
                <a:srgbClr val="FF0000"/>
              </a:solidFill>
              <a:latin typeface="Arial Narrow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914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22960" y="620688"/>
            <a:ext cx="3389000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Когда лежит на речках лёд 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И вьюга мчится вдаль,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Чудесный праздник нам несёт 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Задумчивый февраль.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Наступит праздник всех солдат,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Защитников, бойцов.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Поздравить будет каждый рад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И дедов, и отцов!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8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Я нарисую пароход, 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44008" y="620688"/>
            <a:ext cx="3544392" cy="47079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Где папа капитан.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Отважно папа мой плывет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Из дальних-дальних стран.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Я нарисую самолёт, 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Где папа командир.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И дни, и ночи напролёт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Спасает папа мир.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Я нарисую пистолет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И всадника в седле.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Я знаю: лучше папы нет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 marL="0" indent="0">
              <a:buNone/>
            </a:pPr>
            <a:r>
              <a:rPr lang="ru-RU" sz="1900" i="1" dirty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Героев на земле! 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98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04664"/>
            <a:ext cx="7520940" cy="35798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Российская армия </a:t>
            </a:r>
            <a:r>
              <a:rPr lang="ru-RU" sz="2000" b="0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– это вооруженные силы нашей родины, которая защищает ее честь, независимость и свободу.</a:t>
            </a:r>
            <a:endParaRPr lang="ru-RU" sz="2000" b="0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92696"/>
            <a:ext cx="604867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172442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4351" y="116632"/>
            <a:ext cx="7658049" cy="5257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В вооруженные силы РФ входят: </a:t>
            </a:r>
          </a:p>
          <a:p>
            <a:pPr marL="0" indent="0"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 сухопутные войска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военно-воздушные силы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ракетные  войска стратегического назначения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военно-морской флот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войска противовоздушной обороны страны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4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2094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Сухопутные войска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3954901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59427"/>
            <a:ext cx="3817218" cy="27721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7" y="3693904"/>
            <a:ext cx="4481220" cy="25722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61230"/>
            <a:ext cx="4279392" cy="2843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67544" y="3237493"/>
            <a:ext cx="3492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Ракетные части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5898" y="3204838"/>
            <a:ext cx="322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Артиллерия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46238" y="6295637"/>
            <a:ext cx="271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Пехота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01723" y="6295637"/>
            <a:ext cx="3042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Танки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58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2094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Военно-воздушные силы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2413605"/>
            <a:ext cx="3816350" cy="2611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20688"/>
            <a:ext cx="5055988" cy="22636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328776" y="2884310"/>
            <a:ext cx="401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Бомбардировочные истребители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5025419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Вертолеты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9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90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Ракетные войска стратегического назначения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96752"/>
            <a:ext cx="5716370" cy="4126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5229199"/>
            <a:ext cx="5644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Машина боевого управления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524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2094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Военно-морской флот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0" y="764704"/>
            <a:ext cx="3867283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08030"/>
            <a:ext cx="3708568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918" y="3192896"/>
            <a:ext cx="5475288" cy="302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71599" y="3356992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Морская авиация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338835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Подводная лодка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6268670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506020202030204" pitchFamily="34" charset="0"/>
              </a:rPr>
              <a:t>Боевой корабль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5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15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964488" cy="5429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Войска противовоздушной обороны страны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4451216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407192"/>
            <a:ext cx="3814763" cy="2624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971600" y="386104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Самолеты истребители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47251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Зенитные ракеты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81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220</TotalTime>
  <Words>334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Narrow</vt:lpstr>
      <vt:lpstr>Impact</vt:lpstr>
      <vt:lpstr>Wingdings</vt:lpstr>
      <vt:lpstr>Главное мероприятие</vt:lpstr>
      <vt:lpstr>23 февраля</vt:lpstr>
      <vt:lpstr>Презентация PowerPoint</vt:lpstr>
      <vt:lpstr>Презентация PowerPoint</vt:lpstr>
      <vt:lpstr>Презентация PowerPoint</vt:lpstr>
      <vt:lpstr>Сухопутные войска</vt:lpstr>
      <vt:lpstr>Военно-воздушные силы</vt:lpstr>
      <vt:lpstr>Ракетные войска стратегического назначения</vt:lpstr>
      <vt:lpstr>Военно-морской флот</vt:lpstr>
      <vt:lpstr>Войска противовоздушной обороны страны</vt:lpstr>
      <vt:lpstr>Загадки на военную тематику</vt:lpstr>
      <vt:lpstr>Презентация PowerPoint</vt:lpstr>
      <vt:lpstr>Презентация PowerPoint</vt:lpstr>
      <vt:lpstr>Презентация PowerPoint</vt:lpstr>
      <vt:lpstr>Пословицы и поговорки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февраля</dc:title>
  <dc:creator>лена</dc:creator>
  <cp:lastModifiedBy>BLACK MAMA</cp:lastModifiedBy>
  <cp:revision>23</cp:revision>
  <dcterms:created xsi:type="dcterms:W3CDTF">2013-02-16T10:56:54Z</dcterms:created>
  <dcterms:modified xsi:type="dcterms:W3CDTF">2020-02-02T18:23:43Z</dcterms:modified>
</cp:coreProperties>
</file>