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83" r:id="rId3"/>
    <p:sldId id="259" r:id="rId4"/>
    <p:sldId id="267" r:id="rId5"/>
    <p:sldId id="260" r:id="rId6"/>
    <p:sldId id="268" r:id="rId7"/>
    <p:sldId id="264" r:id="rId8"/>
    <p:sldId id="269" r:id="rId9"/>
    <p:sldId id="284" r:id="rId10"/>
    <p:sldId id="285" r:id="rId11"/>
    <p:sldId id="281" r:id="rId12"/>
    <p:sldId id="282" r:id="rId13"/>
    <p:sldId id="288" r:id="rId14"/>
    <p:sldId id="287" r:id="rId15"/>
    <p:sldId id="276" r:id="rId16"/>
    <p:sldId id="277" r:id="rId17"/>
    <p:sldId id="286" r:id="rId18"/>
    <p:sldId id="289" r:id="rId19"/>
    <p:sldId id="29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6"/>
          <p:cNvGrpSpPr>
            <a:grpSpLocks/>
          </p:cNvGrpSpPr>
          <p:nvPr/>
        </p:nvGrpSpPr>
        <p:grpSpPr bwMode="auto">
          <a:xfrm>
            <a:off x="-119063" y="-104775"/>
            <a:ext cx="9394826" cy="7042150"/>
            <a:chOff x="-75" y="-66"/>
            <a:chExt cx="5918" cy="4436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-75" y="-66"/>
              <a:ext cx="5918" cy="4436"/>
              <a:chOff x="-78" y="-70"/>
              <a:chExt cx="5918" cy="4436"/>
            </a:xfrm>
          </p:grpSpPr>
          <p:grpSp>
            <p:nvGrpSpPr>
              <p:cNvPr id="30" name="Group 3"/>
              <p:cNvGrpSpPr>
                <a:grpSpLocks/>
              </p:cNvGrpSpPr>
              <p:nvPr/>
            </p:nvGrpSpPr>
            <p:grpSpPr bwMode="auto">
              <a:xfrm>
                <a:off x="1373" y="2671"/>
                <a:ext cx="910" cy="818"/>
                <a:chOff x="1373" y="2671"/>
                <a:chExt cx="910" cy="818"/>
              </a:xfrm>
            </p:grpSpPr>
            <p:sp>
              <p:nvSpPr>
                <p:cNvPr id="190" name="Freeform 4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91" name="Freeform 5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92" name="Freeform 6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93" name="Freeform 7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31" name="Group 8"/>
              <p:cNvGrpSpPr>
                <a:grpSpLocks/>
              </p:cNvGrpSpPr>
              <p:nvPr/>
            </p:nvGrpSpPr>
            <p:grpSpPr bwMode="auto">
              <a:xfrm>
                <a:off x="2100" y="2253"/>
                <a:ext cx="910" cy="818"/>
                <a:chOff x="1373" y="2671"/>
                <a:chExt cx="910" cy="818"/>
              </a:xfrm>
            </p:grpSpPr>
            <p:sp>
              <p:nvSpPr>
                <p:cNvPr id="186" name="Freeform 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9" name="Freeform 1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32" name="Freeform 13"/>
              <p:cNvSpPr>
                <a:spLocks/>
              </p:cNvSpPr>
              <p:nvPr/>
            </p:nvSpPr>
            <p:spPr bwMode="hidden">
              <a:xfrm>
                <a:off x="672" y="312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" name="Freeform 14"/>
              <p:cNvSpPr>
                <a:spLocks/>
              </p:cNvSpPr>
              <p:nvPr/>
            </p:nvSpPr>
            <p:spPr bwMode="hidden">
              <a:xfrm rot="17783459">
                <a:off x="1204" y="340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4" name="Freeform 15"/>
              <p:cNvSpPr>
                <a:spLocks/>
              </p:cNvSpPr>
              <p:nvPr/>
            </p:nvSpPr>
            <p:spPr bwMode="hidden">
              <a:xfrm>
                <a:off x="771" y="351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5" name="Freeform 16"/>
              <p:cNvSpPr>
                <a:spLocks/>
              </p:cNvSpPr>
              <p:nvPr/>
            </p:nvSpPr>
            <p:spPr bwMode="hidden">
              <a:xfrm>
                <a:off x="1060" y="305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36" name="Group 17"/>
              <p:cNvGrpSpPr>
                <a:grpSpLocks/>
              </p:cNvGrpSpPr>
              <p:nvPr/>
            </p:nvGrpSpPr>
            <p:grpSpPr bwMode="auto">
              <a:xfrm>
                <a:off x="-29" y="3464"/>
                <a:ext cx="910" cy="818"/>
                <a:chOff x="1373" y="2671"/>
                <a:chExt cx="910" cy="818"/>
              </a:xfrm>
            </p:grpSpPr>
            <p:sp>
              <p:nvSpPr>
                <p:cNvPr id="182" name="Freeform 1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3" name="Freeform 1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4" name="Freeform 2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5" name="Freeform 2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37" name="Group 22"/>
              <p:cNvGrpSpPr>
                <a:grpSpLocks/>
              </p:cNvGrpSpPr>
              <p:nvPr/>
            </p:nvGrpSpPr>
            <p:grpSpPr bwMode="auto">
              <a:xfrm>
                <a:off x="2784" y="1836"/>
                <a:ext cx="910" cy="818"/>
                <a:chOff x="1373" y="2671"/>
                <a:chExt cx="910" cy="818"/>
              </a:xfrm>
            </p:grpSpPr>
            <p:sp>
              <p:nvSpPr>
                <p:cNvPr id="178" name="Freeform 23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9" name="Freeform 24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0" name="Freeform 25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81" name="Freeform 26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38" name="Freeform 27"/>
              <p:cNvSpPr>
                <a:spLocks/>
              </p:cNvSpPr>
              <p:nvPr/>
            </p:nvSpPr>
            <p:spPr bwMode="hidden">
              <a:xfrm>
                <a:off x="931" y="204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9" name="Freeform 28"/>
              <p:cNvSpPr>
                <a:spLocks/>
              </p:cNvSpPr>
              <p:nvPr/>
            </p:nvSpPr>
            <p:spPr bwMode="hidden">
              <a:xfrm rot="17783459">
                <a:off x="1430" y="229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29"/>
              <p:cNvSpPr>
                <a:spLocks/>
              </p:cNvSpPr>
              <p:nvPr/>
            </p:nvSpPr>
            <p:spPr bwMode="hidden">
              <a:xfrm>
                <a:off x="1030" y="243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30"/>
              <p:cNvSpPr>
                <a:spLocks/>
              </p:cNvSpPr>
              <p:nvPr/>
            </p:nvSpPr>
            <p:spPr bwMode="hidden">
              <a:xfrm>
                <a:off x="1302" y="191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42" name="Group 31"/>
              <p:cNvGrpSpPr>
                <a:grpSpLocks/>
              </p:cNvGrpSpPr>
              <p:nvPr/>
            </p:nvGrpSpPr>
            <p:grpSpPr bwMode="auto">
              <a:xfrm>
                <a:off x="1658" y="1560"/>
                <a:ext cx="910" cy="818"/>
                <a:chOff x="1373" y="2671"/>
                <a:chExt cx="910" cy="818"/>
              </a:xfrm>
            </p:grpSpPr>
            <p:sp>
              <p:nvSpPr>
                <p:cNvPr id="174" name="Freeform 3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5" name="Freeform 3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6" name="Freeform 3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7" name="Freeform 3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43" name="Freeform 36"/>
              <p:cNvSpPr>
                <a:spLocks/>
              </p:cNvSpPr>
              <p:nvPr/>
            </p:nvSpPr>
            <p:spPr bwMode="hidden">
              <a:xfrm>
                <a:off x="230" y="2433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" name="Freeform 37"/>
              <p:cNvSpPr>
                <a:spLocks/>
              </p:cNvSpPr>
              <p:nvPr/>
            </p:nvSpPr>
            <p:spPr bwMode="hidden">
              <a:xfrm rot="17783459">
                <a:off x="729" y="2677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5" name="Freeform 38"/>
              <p:cNvSpPr>
                <a:spLocks/>
              </p:cNvSpPr>
              <p:nvPr/>
            </p:nvSpPr>
            <p:spPr bwMode="hidden">
              <a:xfrm>
                <a:off x="354" y="28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6" name="Freeform 39"/>
              <p:cNvSpPr>
                <a:spLocks/>
              </p:cNvSpPr>
              <p:nvPr/>
            </p:nvSpPr>
            <p:spPr bwMode="hidden">
              <a:xfrm>
                <a:off x="618" y="2362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7" name="Freeform 40"/>
              <p:cNvSpPr>
                <a:spLocks/>
              </p:cNvSpPr>
              <p:nvPr/>
            </p:nvSpPr>
            <p:spPr bwMode="hidden">
              <a:xfrm>
                <a:off x="1257" y="383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8" name="Freeform 41"/>
              <p:cNvSpPr>
                <a:spLocks/>
              </p:cNvSpPr>
              <p:nvPr/>
            </p:nvSpPr>
            <p:spPr bwMode="hidden">
              <a:xfrm rot="17783459">
                <a:off x="28" y="308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9" name="Freeform 42"/>
              <p:cNvSpPr>
                <a:spLocks/>
              </p:cNvSpPr>
              <p:nvPr/>
            </p:nvSpPr>
            <p:spPr bwMode="hidden">
              <a:xfrm>
                <a:off x="4129" y="22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0" name="Freeform 43"/>
              <p:cNvSpPr>
                <a:spLocks/>
              </p:cNvSpPr>
              <p:nvPr/>
            </p:nvSpPr>
            <p:spPr bwMode="hidden">
              <a:xfrm rot="18416349">
                <a:off x="2" y="272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51" name="Group 44"/>
              <p:cNvGrpSpPr>
                <a:grpSpLocks/>
              </p:cNvGrpSpPr>
              <p:nvPr/>
            </p:nvGrpSpPr>
            <p:grpSpPr bwMode="auto">
              <a:xfrm>
                <a:off x="2342" y="1143"/>
                <a:ext cx="910" cy="818"/>
                <a:chOff x="1373" y="2671"/>
                <a:chExt cx="910" cy="818"/>
              </a:xfrm>
            </p:grpSpPr>
            <p:sp>
              <p:nvSpPr>
                <p:cNvPr id="170" name="Freeform 4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1" name="Freeform 4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2" name="Freeform 4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73" name="Freeform 4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52" name="Group 49"/>
              <p:cNvGrpSpPr>
                <a:grpSpLocks/>
              </p:cNvGrpSpPr>
              <p:nvPr/>
            </p:nvGrpSpPr>
            <p:grpSpPr bwMode="auto">
              <a:xfrm>
                <a:off x="481" y="1235"/>
                <a:ext cx="910" cy="818"/>
                <a:chOff x="1373" y="2671"/>
                <a:chExt cx="910" cy="818"/>
              </a:xfrm>
            </p:grpSpPr>
            <p:sp>
              <p:nvSpPr>
                <p:cNvPr id="166" name="Freeform 50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7" name="Freeform 51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8" name="Freeform 52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9" name="Freeform 53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53" name="Group 54"/>
              <p:cNvGrpSpPr>
                <a:grpSpLocks/>
              </p:cNvGrpSpPr>
              <p:nvPr/>
            </p:nvGrpSpPr>
            <p:grpSpPr bwMode="auto">
              <a:xfrm>
                <a:off x="1208" y="817"/>
                <a:ext cx="910" cy="818"/>
                <a:chOff x="1373" y="2671"/>
                <a:chExt cx="910" cy="818"/>
              </a:xfrm>
            </p:grpSpPr>
            <p:sp>
              <p:nvSpPr>
                <p:cNvPr id="162" name="Freeform 5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3" name="Freeform 5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4" name="Freeform 5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5" name="Freeform 5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54" name="Freeform 59"/>
              <p:cNvSpPr>
                <a:spLocks/>
              </p:cNvSpPr>
              <p:nvPr/>
            </p:nvSpPr>
            <p:spPr bwMode="hidden">
              <a:xfrm>
                <a:off x="5014" y="165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5" name="Freeform 60"/>
              <p:cNvSpPr>
                <a:spLocks/>
              </p:cNvSpPr>
              <p:nvPr/>
            </p:nvSpPr>
            <p:spPr bwMode="hidden">
              <a:xfrm rot="17783459">
                <a:off x="362" y="197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6" name="Freeform 61"/>
              <p:cNvSpPr>
                <a:spLocks/>
              </p:cNvSpPr>
              <p:nvPr/>
            </p:nvSpPr>
            <p:spPr bwMode="hidden">
              <a:xfrm>
                <a:off x="4" y="2158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7" name="Freeform 62"/>
              <p:cNvSpPr>
                <a:spLocks/>
              </p:cNvSpPr>
              <p:nvPr/>
            </p:nvSpPr>
            <p:spPr bwMode="hidden">
              <a:xfrm>
                <a:off x="68" y="172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8" name="Freeform 63"/>
              <p:cNvSpPr>
                <a:spLocks/>
              </p:cNvSpPr>
              <p:nvPr/>
            </p:nvSpPr>
            <p:spPr bwMode="hidden">
              <a:xfrm>
                <a:off x="4297" y="191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9" name="Freeform 64"/>
              <p:cNvSpPr>
                <a:spLocks/>
              </p:cNvSpPr>
              <p:nvPr/>
            </p:nvSpPr>
            <p:spPr bwMode="hidden">
              <a:xfrm rot="17783459">
                <a:off x="855" y="392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0" name="Freeform 65"/>
              <p:cNvSpPr>
                <a:spLocks/>
              </p:cNvSpPr>
              <p:nvPr/>
            </p:nvSpPr>
            <p:spPr bwMode="hidden">
              <a:xfrm>
                <a:off x="3695" y="2217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1" name="Freeform 66"/>
              <p:cNvSpPr>
                <a:spLocks/>
              </p:cNvSpPr>
              <p:nvPr/>
            </p:nvSpPr>
            <p:spPr bwMode="hidden">
              <a:xfrm>
                <a:off x="4659" y="171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62" name="Group 67"/>
              <p:cNvGrpSpPr>
                <a:grpSpLocks/>
              </p:cNvGrpSpPr>
              <p:nvPr/>
            </p:nvGrpSpPr>
            <p:grpSpPr bwMode="auto">
              <a:xfrm>
                <a:off x="1892" y="400"/>
                <a:ext cx="910" cy="818"/>
                <a:chOff x="1373" y="2671"/>
                <a:chExt cx="910" cy="818"/>
              </a:xfrm>
            </p:grpSpPr>
            <p:sp>
              <p:nvSpPr>
                <p:cNvPr id="158" name="Freeform 6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9" name="Freeform 6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0" name="Freeform 7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61" name="Freeform 7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63" name="Freeform 72"/>
              <p:cNvSpPr>
                <a:spLocks/>
              </p:cNvSpPr>
              <p:nvPr/>
            </p:nvSpPr>
            <p:spPr bwMode="hidden">
              <a:xfrm>
                <a:off x="5431" y="149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4" name="Freeform 73"/>
              <p:cNvSpPr>
                <a:spLocks/>
              </p:cNvSpPr>
              <p:nvPr/>
            </p:nvSpPr>
            <p:spPr bwMode="hidden">
              <a:xfrm rot="17783459">
                <a:off x="254" y="97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5" name="Freeform 74"/>
              <p:cNvSpPr>
                <a:spLocks/>
              </p:cNvSpPr>
              <p:nvPr/>
            </p:nvSpPr>
            <p:spPr bwMode="hidden">
              <a:xfrm>
                <a:off x="-4" y="128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6" name="Freeform 75"/>
              <p:cNvSpPr>
                <a:spLocks/>
              </p:cNvSpPr>
              <p:nvPr/>
            </p:nvSpPr>
            <p:spPr bwMode="hidden">
              <a:xfrm>
                <a:off x="60" y="70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7" name="Freeform 76"/>
              <p:cNvSpPr>
                <a:spLocks/>
              </p:cNvSpPr>
              <p:nvPr/>
            </p:nvSpPr>
            <p:spPr bwMode="hidden">
              <a:xfrm>
                <a:off x="407" y="34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" name="Freeform 77"/>
              <p:cNvSpPr>
                <a:spLocks/>
              </p:cNvSpPr>
              <p:nvPr/>
            </p:nvSpPr>
            <p:spPr bwMode="hidden">
              <a:xfrm rot="17783459">
                <a:off x="956" y="5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9" name="Freeform 78"/>
              <p:cNvSpPr>
                <a:spLocks/>
              </p:cNvSpPr>
              <p:nvPr/>
            </p:nvSpPr>
            <p:spPr bwMode="hidden">
              <a:xfrm>
                <a:off x="572" y="73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0" name="Freeform 79"/>
              <p:cNvSpPr>
                <a:spLocks/>
              </p:cNvSpPr>
              <p:nvPr/>
            </p:nvSpPr>
            <p:spPr bwMode="hidden">
              <a:xfrm>
                <a:off x="895" y="25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1" name="Freeform 80"/>
              <p:cNvSpPr>
                <a:spLocks/>
              </p:cNvSpPr>
              <p:nvPr/>
            </p:nvSpPr>
            <p:spPr bwMode="hidden">
              <a:xfrm>
                <a:off x="1182" y="-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2" name="Freeform 81"/>
              <p:cNvSpPr>
                <a:spLocks/>
              </p:cNvSpPr>
              <p:nvPr/>
            </p:nvSpPr>
            <p:spPr bwMode="hidden">
              <a:xfrm rot="17783459">
                <a:off x="1606" y="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3" name="Freeform 82"/>
              <p:cNvSpPr>
                <a:spLocks/>
              </p:cNvSpPr>
              <p:nvPr/>
            </p:nvSpPr>
            <p:spPr bwMode="hidden">
              <a:xfrm>
                <a:off x="1381" y="45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4" name="Freeform 83"/>
              <p:cNvSpPr>
                <a:spLocks/>
              </p:cNvSpPr>
              <p:nvPr/>
            </p:nvSpPr>
            <p:spPr bwMode="hidden">
              <a:xfrm>
                <a:off x="1987" y="-1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5" name="Freeform 84"/>
              <p:cNvSpPr>
                <a:spLocks/>
              </p:cNvSpPr>
              <p:nvPr/>
            </p:nvSpPr>
            <p:spPr bwMode="hidden">
              <a:xfrm>
                <a:off x="585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6" name="Freeform 85"/>
              <p:cNvSpPr>
                <a:spLocks/>
              </p:cNvSpPr>
              <p:nvPr/>
            </p:nvSpPr>
            <p:spPr bwMode="hidden">
              <a:xfrm>
                <a:off x="2372" y="398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7" name="Freeform 86"/>
              <p:cNvSpPr>
                <a:spLocks/>
              </p:cNvSpPr>
              <p:nvPr/>
            </p:nvSpPr>
            <p:spPr bwMode="hidden">
              <a:xfrm rot="17783459">
                <a:off x="-21" y="240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8" name="Freeform 87"/>
              <p:cNvSpPr>
                <a:spLocks/>
              </p:cNvSpPr>
              <p:nvPr/>
            </p:nvSpPr>
            <p:spPr bwMode="hidden">
              <a:xfrm>
                <a:off x="181" y="-38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79" name="Freeform 88"/>
              <p:cNvSpPr>
                <a:spLocks/>
              </p:cNvSpPr>
              <p:nvPr/>
            </p:nvSpPr>
            <p:spPr bwMode="hidden">
              <a:xfrm>
                <a:off x="2750" y="38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0" name="Freeform 89"/>
              <p:cNvSpPr>
                <a:spLocks/>
              </p:cNvSpPr>
              <p:nvPr/>
            </p:nvSpPr>
            <p:spPr bwMode="hidden">
              <a:xfrm rot="17783459">
                <a:off x="4210" y="33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1" name="Freeform 90"/>
              <p:cNvSpPr>
                <a:spLocks/>
              </p:cNvSpPr>
              <p:nvPr/>
            </p:nvSpPr>
            <p:spPr bwMode="hidden">
              <a:xfrm>
                <a:off x="4528" y="3653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2" name="Freeform 91"/>
              <p:cNvSpPr>
                <a:spLocks/>
              </p:cNvSpPr>
              <p:nvPr/>
            </p:nvSpPr>
            <p:spPr bwMode="hidden">
              <a:xfrm>
                <a:off x="3163" y="366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3" name="Freeform 92"/>
              <p:cNvSpPr>
                <a:spLocks/>
              </p:cNvSpPr>
              <p:nvPr/>
            </p:nvSpPr>
            <p:spPr bwMode="hidden">
              <a:xfrm>
                <a:off x="3502" y="34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4" name="Freeform 93"/>
              <p:cNvSpPr>
                <a:spLocks/>
              </p:cNvSpPr>
              <p:nvPr/>
            </p:nvSpPr>
            <p:spPr bwMode="hidden">
              <a:xfrm rot="17783459">
                <a:off x="3967" y="36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" name="Freeform 94"/>
              <p:cNvSpPr>
                <a:spLocks/>
              </p:cNvSpPr>
              <p:nvPr/>
            </p:nvSpPr>
            <p:spPr bwMode="hidden">
              <a:xfrm>
                <a:off x="3617" y="392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6" name="Freeform 95"/>
              <p:cNvSpPr>
                <a:spLocks/>
              </p:cNvSpPr>
              <p:nvPr/>
            </p:nvSpPr>
            <p:spPr bwMode="hidden">
              <a:xfrm>
                <a:off x="3840" y="328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7" name="Freeform 96"/>
              <p:cNvSpPr>
                <a:spLocks/>
              </p:cNvSpPr>
              <p:nvPr/>
            </p:nvSpPr>
            <p:spPr bwMode="hidden">
              <a:xfrm>
                <a:off x="2325" y="3101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8" name="Freeform 97"/>
              <p:cNvSpPr>
                <a:spLocks/>
              </p:cNvSpPr>
              <p:nvPr/>
            </p:nvSpPr>
            <p:spPr bwMode="hidden">
              <a:xfrm rot="17783459">
                <a:off x="2858" y="335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9" name="Freeform 98"/>
              <p:cNvSpPr>
                <a:spLocks/>
              </p:cNvSpPr>
              <p:nvPr/>
            </p:nvSpPr>
            <p:spPr bwMode="hidden">
              <a:xfrm>
                <a:off x="2458" y="356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0" name="Freeform 99"/>
              <p:cNvSpPr>
                <a:spLocks/>
              </p:cNvSpPr>
              <p:nvPr/>
            </p:nvSpPr>
            <p:spPr bwMode="hidden">
              <a:xfrm>
                <a:off x="2713" y="30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91" name="Group 100"/>
              <p:cNvGrpSpPr>
                <a:grpSpLocks/>
              </p:cNvGrpSpPr>
              <p:nvPr/>
            </p:nvGrpSpPr>
            <p:grpSpPr bwMode="auto">
              <a:xfrm>
                <a:off x="3026" y="2638"/>
                <a:ext cx="910" cy="818"/>
                <a:chOff x="1373" y="2671"/>
                <a:chExt cx="910" cy="818"/>
              </a:xfrm>
            </p:grpSpPr>
            <p:sp>
              <p:nvSpPr>
                <p:cNvPr id="154" name="Freeform 101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5" name="Freeform 102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6" name="Freeform 103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7" name="Freeform 104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92" name="Freeform 105"/>
              <p:cNvSpPr>
                <a:spLocks/>
              </p:cNvSpPr>
              <p:nvPr/>
            </p:nvSpPr>
            <p:spPr bwMode="hidden">
              <a:xfrm>
                <a:off x="1624" y="346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3" name="Freeform 106"/>
              <p:cNvSpPr>
                <a:spLocks/>
              </p:cNvSpPr>
              <p:nvPr/>
            </p:nvSpPr>
            <p:spPr bwMode="hidden">
              <a:xfrm rot="17783459">
                <a:off x="2039" y="373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4" name="Freeform 107"/>
              <p:cNvSpPr>
                <a:spLocks/>
              </p:cNvSpPr>
              <p:nvPr/>
            </p:nvSpPr>
            <p:spPr bwMode="hidden">
              <a:xfrm>
                <a:off x="1698" y="3936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5" name="Freeform 108"/>
              <p:cNvSpPr>
                <a:spLocks/>
              </p:cNvSpPr>
              <p:nvPr/>
            </p:nvSpPr>
            <p:spPr bwMode="hidden">
              <a:xfrm>
                <a:off x="2037" y="34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6" name="Freeform 109"/>
              <p:cNvSpPr>
                <a:spLocks/>
              </p:cNvSpPr>
              <p:nvPr/>
            </p:nvSpPr>
            <p:spPr bwMode="hidden">
              <a:xfrm rot="17783459">
                <a:off x="4261" y="39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7" name="Freeform 110"/>
              <p:cNvSpPr>
                <a:spLocks/>
              </p:cNvSpPr>
              <p:nvPr/>
            </p:nvSpPr>
            <p:spPr bwMode="hidden">
              <a:xfrm>
                <a:off x="3191" y="400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98" name="Group 111"/>
              <p:cNvGrpSpPr>
                <a:grpSpLocks/>
              </p:cNvGrpSpPr>
              <p:nvPr/>
            </p:nvGrpSpPr>
            <p:grpSpPr bwMode="auto">
              <a:xfrm>
                <a:off x="2576" y="-9"/>
                <a:ext cx="910" cy="818"/>
                <a:chOff x="1373" y="2671"/>
                <a:chExt cx="910" cy="818"/>
              </a:xfrm>
            </p:grpSpPr>
            <p:sp>
              <p:nvSpPr>
                <p:cNvPr id="150" name="Freeform 11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1" name="Freeform 11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2" name="Freeform 11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53" name="Freeform 11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99" name="Group 116"/>
              <p:cNvGrpSpPr>
                <a:grpSpLocks/>
              </p:cNvGrpSpPr>
              <p:nvPr/>
            </p:nvGrpSpPr>
            <p:grpSpPr bwMode="auto">
              <a:xfrm>
                <a:off x="3010" y="684"/>
                <a:ext cx="910" cy="818"/>
                <a:chOff x="1373" y="2671"/>
                <a:chExt cx="910" cy="818"/>
              </a:xfrm>
            </p:grpSpPr>
            <p:sp>
              <p:nvSpPr>
                <p:cNvPr id="146" name="Freeform 11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7" name="Freeform 11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8" name="Freeform 11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9" name="Freeform 12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0" name="Group 121"/>
              <p:cNvGrpSpPr>
                <a:grpSpLocks/>
              </p:cNvGrpSpPr>
              <p:nvPr/>
            </p:nvGrpSpPr>
            <p:grpSpPr bwMode="auto">
              <a:xfrm>
                <a:off x="3477" y="1377"/>
                <a:ext cx="910" cy="818"/>
                <a:chOff x="1373" y="2671"/>
                <a:chExt cx="910" cy="818"/>
              </a:xfrm>
            </p:grpSpPr>
            <p:sp>
              <p:nvSpPr>
                <p:cNvPr id="142" name="Freeform 12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3" name="Freeform 12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4" name="Freeform 12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5" name="Freeform 12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1" name="Group 126"/>
              <p:cNvGrpSpPr>
                <a:grpSpLocks/>
              </p:cNvGrpSpPr>
              <p:nvPr/>
            </p:nvGrpSpPr>
            <p:grpSpPr bwMode="auto">
              <a:xfrm>
                <a:off x="4178" y="943"/>
                <a:ext cx="910" cy="818"/>
                <a:chOff x="1373" y="2671"/>
                <a:chExt cx="910" cy="818"/>
              </a:xfrm>
            </p:grpSpPr>
            <p:sp>
              <p:nvSpPr>
                <p:cNvPr id="138" name="Freeform 12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9" name="Freeform 12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0" name="Freeform 12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41" name="Freeform 13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102" name="Freeform 131"/>
              <p:cNvSpPr>
                <a:spLocks/>
              </p:cNvSpPr>
              <p:nvPr/>
            </p:nvSpPr>
            <p:spPr bwMode="hidden">
              <a:xfrm>
                <a:off x="4954" y="84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3" name="Freeform 132"/>
              <p:cNvSpPr>
                <a:spLocks/>
              </p:cNvSpPr>
              <p:nvPr/>
            </p:nvSpPr>
            <p:spPr bwMode="hidden">
              <a:xfrm rot="17783459">
                <a:off x="5404" y="92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4" name="Freeform 133"/>
              <p:cNvSpPr>
                <a:spLocks/>
              </p:cNvSpPr>
              <p:nvPr/>
            </p:nvSpPr>
            <p:spPr bwMode="hidden">
              <a:xfrm>
                <a:off x="5129" y="129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5" name="Freeform 134"/>
              <p:cNvSpPr>
                <a:spLocks/>
              </p:cNvSpPr>
              <p:nvPr/>
            </p:nvSpPr>
            <p:spPr bwMode="hidden">
              <a:xfrm>
                <a:off x="5301" y="56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6" name="Freeform 135"/>
              <p:cNvSpPr>
                <a:spLocks/>
              </p:cNvSpPr>
              <p:nvPr/>
            </p:nvSpPr>
            <p:spPr bwMode="hidden">
              <a:xfrm>
                <a:off x="3678" y="38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" name="Freeform 136"/>
              <p:cNvSpPr>
                <a:spLocks/>
              </p:cNvSpPr>
              <p:nvPr/>
            </p:nvSpPr>
            <p:spPr bwMode="hidden">
              <a:xfrm rot="17783459">
                <a:off x="4193" y="54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8" name="Freeform 137"/>
              <p:cNvSpPr>
                <a:spLocks/>
              </p:cNvSpPr>
              <p:nvPr/>
            </p:nvSpPr>
            <p:spPr bwMode="hidden">
              <a:xfrm>
                <a:off x="3852" y="81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9" name="Freeform 138"/>
              <p:cNvSpPr>
                <a:spLocks/>
              </p:cNvSpPr>
              <p:nvPr/>
            </p:nvSpPr>
            <p:spPr bwMode="hidden">
              <a:xfrm>
                <a:off x="4024" y="234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0" name="Freeform 139"/>
              <p:cNvSpPr>
                <a:spLocks/>
              </p:cNvSpPr>
              <p:nvPr/>
            </p:nvSpPr>
            <p:spPr bwMode="hidden">
              <a:xfrm>
                <a:off x="4479" y="29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1" name="Freeform 140"/>
              <p:cNvSpPr>
                <a:spLocks/>
              </p:cNvSpPr>
              <p:nvPr/>
            </p:nvSpPr>
            <p:spPr bwMode="hidden">
              <a:xfrm rot="17783459">
                <a:off x="3751" y="-6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2" name="Freeform 141"/>
              <p:cNvSpPr>
                <a:spLocks/>
              </p:cNvSpPr>
              <p:nvPr/>
            </p:nvSpPr>
            <p:spPr bwMode="hidden">
              <a:xfrm>
                <a:off x="3351" y="8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3" name="Freeform 142"/>
              <p:cNvSpPr>
                <a:spLocks/>
              </p:cNvSpPr>
              <p:nvPr/>
            </p:nvSpPr>
            <p:spPr bwMode="hidden">
              <a:xfrm>
                <a:off x="4341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4" name="Freeform 143"/>
              <p:cNvSpPr>
                <a:spLocks/>
              </p:cNvSpPr>
              <p:nvPr/>
            </p:nvSpPr>
            <p:spPr bwMode="hidden">
              <a:xfrm>
                <a:off x="4756" y="-7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5" name="Freeform 144"/>
              <p:cNvSpPr>
                <a:spLocks/>
              </p:cNvSpPr>
              <p:nvPr/>
            </p:nvSpPr>
            <p:spPr bwMode="hidden">
              <a:xfrm rot="17783459">
                <a:off x="5404" y="40"/>
                <a:ext cx="355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6" name="Freeform 145"/>
              <p:cNvSpPr>
                <a:spLocks/>
              </p:cNvSpPr>
              <p:nvPr/>
            </p:nvSpPr>
            <p:spPr bwMode="hidden">
              <a:xfrm>
                <a:off x="4829" y="53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7" name="Freeform 146"/>
              <p:cNvSpPr>
                <a:spLocks/>
              </p:cNvSpPr>
              <p:nvPr/>
            </p:nvSpPr>
            <p:spPr bwMode="hidden">
              <a:xfrm>
                <a:off x="5059" y="26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18" name="Group 147"/>
              <p:cNvGrpSpPr>
                <a:grpSpLocks/>
              </p:cNvGrpSpPr>
              <p:nvPr/>
            </p:nvGrpSpPr>
            <p:grpSpPr bwMode="auto">
              <a:xfrm>
                <a:off x="4930" y="1978"/>
                <a:ext cx="910" cy="818"/>
                <a:chOff x="1373" y="2671"/>
                <a:chExt cx="910" cy="818"/>
              </a:xfrm>
            </p:grpSpPr>
            <p:sp>
              <p:nvSpPr>
                <p:cNvPr id="134" name="Freeform 14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5" name="Freeform 14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6" name="Freeform 15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7" name="Freeform 15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119" name="Freeform 152"/>
              <p:cNvSpPr>
                <a:spLocks/>
              </p:cNvSpPr>
              <p:nvPr/>
            </p:nvSpPr>
            <p:spPr bwMode="hidden">
              <a:xfrm rot="17783459">
                <a:off x="4552" y="220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0" name="Freeform 153"/>
              <p:cNvSpPr>
                <a:spLocks/>
              </p:cNvSpPr>
              <p:nvPr/>
            </p:nvSpPr>
            <p:spPr bwMode="hidden">
              <a:xfrm>
                <a:off x="4246" y="258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1" name="Freeform 154"/>
              <p:cNvSpPr>
                <a:spLocks/>
              </p:cNvSpPr>
              <p:nvPr/>
            </p:nvSpPr>
            <p:spPr bwMode="hidden">
              <a:xfrm rot="17783459">
                <a:off x="4594" y="314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hidden">
              <a:xfrm>
                <a:off x="4194" y="298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3" name="Freeform 156"/>
              <p:cNvSpPr>
                <a:spLocks/>
              </p:cNvSpPr>
              <p:nvPr/>
            </p:nvSpPr>
            <p:spPr bwMode="hidden">
              <a:xfrm>
                <a:off x="4642" y="267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4" name="Freeform 157"/>
              <p:cNvSpPr>
                <a:spLocks/>
              </p:cNvSpPr>
              <p:nvPr/>
            </p:nvSpPr>
            <p:spPr bwMode="hidden">
              <a:xfrm>
                <a:off x="3820" y="261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25" name="Group 158"/>
              <p:cNvGrpSpPr>
                <a:grpSpLocks/>
              </p:cNvGrpSpPr>
              <p:nvPr/>
            </p:nvGrpSpPr>
            <p:grpSpPr bwMode="auto">
              <a:xfrm>
                <a:off x="4914" y="2763"/>
                <a:ext cx="910" cy="818"/>
                <a:chOff x="1373" y="2671"/>
                <a:chExt cx="910" cy="818"/>
              </a:xfrm>
            </p:grpSpPr>
            <p:sp>
              <p:nvSpPr>
                <p:cNvPr id="130" name="Freeform 15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1" name="Freeform 16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2" name="Freeform 16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133" name="Freeform 16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126" name="Freeform 163"/>
              <p:cNvSpPr>
                <a:spLocks/>
              </p:cNvSpPr>
              <p:nvPr/>
            </p:nvSpPr>
            <p:spPr bwMode="hidden">
              <a:xfrm>
                <a:off x="4906" y="3552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7" name="Freeform 164"/>
              <p:cNvSpPr>
                <a:spLocks/>
              </p:cNvSpPr>
              <p:nvPr/>
            </p:nvSpPr>
            <p:spPr bwMode="hidden">
              <a:xfrm rot="17783459">
                <a:off x="5372" y="38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8" name="Freeform 165"/>
              <p:cNvSpPr>
                <a:spLocks/>
              </p:cNvSpPr>
              <p:nvPr/>
            </p:nvSpPr>
            <p:spPr bwMode="hidden">
              <a:xfrm>
                <a:off x="4880" y="397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9" name="Freeform 166"/>
              <p:cNvSpPr>
                <a:spLocks/>
              </p:cNvSpPr>
              <p:nvPr/>
            </p:nvSpPr>
            <p:spPr bwMode="hidden">
              <a:xfrm>
                <a:off x="5345" y="354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6" name="Group 172"/>
            <p:cNvGrpSpPr>
              <a:grpSpLocks/>
            </p:cNvGrpSpPr>
            <p:nvPr/>
          </p:nvGrpSpPr>
          <p:grpSpPr bwMode="auto">
            <a:xfrm>
              <a:off x="240" y="1200"/>
              <a:ext cx="1145" cy="512"/>
              <a:chOff x="108" y="129"/>
              <a:chExt cx="1145" cy="512"/>
            </a:xfrm>
          </p:grpSpPr>
          <p:sp>
            <p:nvSpPr>
              <p:cNvPr id="28" name="Freeform 173"/>
              <p:cNvSpPr>
                <a:spLocks/>
              </p:cNvSpPr>
              <p:nvPr/>
            </p:nvSpPr>
            <p:spPr bwMode="auto">
              <a:xfrm>
                <a:off x="108" y="188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174"/>
              <p:cNvSpPr>
                <a:spLocks/>
              </p:cNvSpPr>
              <p:nvPr/>
            </p:nvSpPr>
            <p:spPr bwMode="auto">
              <a:xfrm>
                <a:off x="249" y="129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Group 175"/>
            <p:cNvGrpSpPr>
              <a:grpSpLocks/>
            </p:cNvGrpSpPr>
            <p:nvPr userDrawn="1"/>
          </p:nvGrpSpPr>
          <p:grpSpPr bwMode="auto">
            <a:xfrm flipV="1">
              <a:off x="0" y="4063"/>
              <a:ext cx="5760" cy="257"/>
              <a:chOff x="0" y="0"/>
              <a:chExt cx="5762" cy="305"/>
            </a:xfrm>
          </p:grpSpPr>
          <p:sp>
            <p:nvSpPr>
              <p:cNvPr id="11" name="Freeform 176"/>
              <p:cNvSpPr>
                <a:spLocks/>
              </p:cNvSpPr>
              <p:nvPr/>
            </p:nvSpPr>
            <p:spPr bwMode="ltGray">
              <a:xfrm>
                <a:off x="1" y="0"/>
                <a:ext cx="5761" cy="305"/>
              </a:xfrm>
              <a:custGeom>
                <a:avLst/>
                <a:gdLst/>
                <a:ahLst/>
                <a:cxnLst>
                  <a:cxn ang="0">
                    <a:pos x="5126" y="2"/>
                  </a:cxn>
                  <a:cxn ang="0">
                    <a:pos x="5126" y="276"/>
                  </a:cxn>
                  <a:cxn ang="0">
                    <a:pos x="5037" y="278"/>
                  </a:cxn>
                  <a:cxn ang="0">
                    <a:pos x="4914" y="300"/>
                  </a:cxn>
                  <a:cxn ang="0">
                    <a:pos x="4847" y="296"/>
                  </a:cxn>
                  <a:cxn ang="0">
                    <a:pos x="4648" y="273"/>
                  </a:cxn>
                  <a:cxn ang="0">
                    <a:pos x="4508" y="264"/>
                  </a:cxn>
                  <a:cxn ang="0">
                    <a:pos x="4245" y="287"/>
                  </a:cxn>
                  <a:cxn ang="0">
                    <a:pos x="3983" y="291"/>
                  </a:cxn>
                  <a:cxn ang="0">
                    <a:pos x="3640" y="282"/>
                  </a:cxn>
                  <a:cxn ang="0">
                    <a:pos x="3346" y="287"/>
                  </a:cxn>
                  <a:cxn ang="0">
                    <a:pos x="3165" y="305"/>
                  </a:cxn>
                  <a:cxn ang="0">
                    <a:pos x="2848" y="269"/>
                  </a:cxn>
                  <a:cxn ang="0">
                    <a:pos x="2618" y="260"/>
                  </a:cxn>
                  <a:cxn ang="0">
                    <a:pos x="2360" y="273"/>
                  </a:cxn>
                  <a:cxn ang="0">
                    <a:pos x="2007" y="282"/>
                  </a:cxn>
                  <a:cxn ang="0">
                    <a:pos x="1786" y="287"/>
                  </a:cxn>
                  <a:cxn ang="0">
                    <a:pos x="1686" y="296"/>
                  </a:cxn>
                  <a:cxn ang="0">
                    <a:pos x="1528" y="273"/>
                  </a:cxn>
                  <a:cxn ang="0">
                    <a:pos x="1334" y="287"/>
                  </a:cxn>
                  <a:cxn ang="0">
                    <a:pos x="1185" y="282"/>
                  </a:cxn>
                  <a:cxn ang="0">
                    <a:pos x="1081" y="291"/>
                  </a:cxn>
                  <a:cxn ang="0">
                    <a:pos x="968" y="282"/>
                  </a:cxn>
                  <a:cxn ang="0">
                    <a:pos x="827" y="273"/>
                  </a:cxn>
                  <a:cxn ang="0">
                    <a:pos x="701" y="273"/>
                  </a:cxn>
                  <a:cxn ang="0">
                    <a:pos x="583" y="291"/>
                  </a:cxn>
                  <a:cxn ang="0">
                    <a:pos x="484" y="278"/>
                  </a:cxn>
                  <a:cxn ang="0">
                    <a:pos x="335" y="251"/>
                  </a:cxn>
                  <a:cxn ang="0">
                    <a:pos x="172" y="260"/>
                  </a:cxn>
                  <a:cxn ang="0">
                    <a:pos x="77" y="251"/>
                  </a:cxn>
                  <a:cxn ang="0">
                    <a:pos x="0" y="237"/>
                  </a:cxn>
                  <a:cxn ang="0">
                    <a:pos x="0" y="0"/>
                  </a:cxn>
                  <a:cxn ang="0">
                    <a:pos x="5126" y="2"/>
                  </a:cxn>
                </a:cxnLst>
                <a:rect l="0" t="0" r="r" b="b"/>
                <a:pathLst>
                  <a:path w="5126" h="305">
                    <a:moveTo>
                      <a:pt x="5126" y="2"/>
                    </a:moveTo>
                    <a:lnTo>
                      <a:pt x="5126" y="276"/>
                    </a:lnTo>
                    <a:lnTo>
                      <a:pt x="5037" y="278"/>
                    </a:lnTo>
                    <a:lnTo>
                      <a:pt x="4914" y="300"/>
                    </a:lnTo>
                    <a:lnTo>
                      <a:pt x="4847" y="296"/>
                    </a:lnTo>
                    <a:lnTo>
                      <a:pt x="4648" y="273"/>
                    </a:lnTo>
                    <a:lnTo>
                      <a:pt x="4508" y="264"/>
                    </a:lnTo>
                    <a:lnTo>
                      <a:pt x="4245" y="287"/>
                    </a:lnTo>
                    <a:lnTo>
                      <a:pt x="3983" y="291"/>
                    </a:lnTo>
                    <a:lnTo>
                      <a:pt x="3640" y="282"/>
                    </a:lnTo>
                    <a:lnTo>
                      <a:pt x="3346" y="287"/>
                    </a:lnTo>
                    <a:lnTo>
                      <a:pt x="3165" y="305"/>
                    </a:lnTo>
                    <a:lnTo>
                      <a:pt x="2848" y="269"/>
                    </a:lnTo>
                    <a:lnTo>
                      <a:pt x="2618" y="260"/>
                    </a:lnTo>
                    <a:lnTo>
                      <a:pt x="2360" y="273"/>
                    </a:lnTo>
                    <a:lnTo>
                      <a:pt x="2007" y="282"/>
                    </a:lnTo>
                    <a:lnTo>
                      <a:pt x="1786" y="287"/>
                    </a:lnTo>
                    <a:lnTo>
                      <a:pt x="1686" y="296"/>
                    </a:lnTo>
                    <a:lnTo>
                      <a:pt x="1528" y="273"/>
                    </a:lnTo>
                    <a:lnTo>
                      <a:pt x="1334" y="287"/>
                    </a:lnTo>
                    <a:lnTo>
                      <a:pt x="1185" y="282"/>
                    </a:lnTo>
                    <a:lnTo>
                      <a:pt x="1081" y="291"/>
                    </a:lnTo>
                    <a:lnTo>
                      <a:pt x="968" y="282"/>
                    </a:lnTo>
                    <a:lnTo>
                      <a:pt x="827" y="273"/>
                    </a:lnTo>
                    <a:lnTo>
                      <a:pt x="701" y="273"/>
                    </a:lnTo>
                    <a:lnTo>
                      <a:pt x="583" y="291"/>
                    </a:lnTo>
                    <a:lnTo>
                      <a:pt x="484" y="278"/>
                    </a:lnTo>
                    <a:lnTo>
                      <a:pt x="335" y="251"/>
                    </a:lnTo>
                    <a:lnTo>
                      <a:pt x="172" y="260"/>
                    </a:lnTo>
                    <a:lnTo>
                      <a:pt x="77" y="251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5126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177"/>
              <p:cNvSpPr>
                <a:spLocks/>
              </p:cNvSpPr>
              <p:nvPr/>
            </p:nvSpPr>
            <p:spPr bwMode="ltGray">
              <a:xfrm>
                <a:off x="0" y="154"/>
                <a:ext cx="212" cy="10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" y="30"/>
                  </a:cxn>
                  <a:cxn ang="0">
                    <a:pos x="23" y="12"/>
                  </a:cxn>
                  <a:cxn ang="0">
                    <a:pos x="53" y="2"/>
                  </a:cxn>
                  <a:cxn ang="0">
                    <a:pos x="81" y="0"/>
                  </a:cxn>
                  <a:cxn ang="0">
                    <a:pos x="123" y="11"/>
                  </a:cxn>
                  <a:cxn ang="0">
                    <a:pos x="147" y="30"/>
                  </a:cxn>
                  <a:cxn ang="0">
                    <a:pos x="162" y="59"/>
                  </a:cxn>
                  <a:cxn ang="0">
                    <a:pos x="165" y="80"/>
                  </a:cxn>
                  <a:cxn ang="0">
                    <a:pos x="167" y="92"/>
                  </a:cxn>
                  <a:cxn ang="0">
                    <a:pos x="156" y="95"/>
                  </a:cxn>
                  <a:cxn ang="0">
                    <a:pos x="77" y="87"/>
                  </a:cxn>
                  <a:cxn ang="0">
                    <a:pos x="0" y="74"/>
                  </a:cxn>
                </a:cxnLst>
                <a:rect l="0" t="0" r="r" b="b"/>
                <a:pathLst>
                  <a:path w="167" h="95">
                    <a:moveTo>
                      <a:pt x="0" y="74"/>
                    </a:moveTo>
                    <a:lnTo>
                      <a:pt x="2" y="30"/>
                    </a:lnTo>
                    <a:lnTo>
                      <a:pt x="23" y="12"/>
                    </a:lnTo>
                    <a:lnTo>
                      <a:pt x="53" y="2"/>
                    </a:lnTo>
                    <a:lnTo>
                      <a:pt x="81" y="0"/>
                    </a:lnTo>
                    <a:lnTo>
                      <a:pt x="123" y="11"/>
                    </a:lnTo>
                    <a:lnTo>
                      <a:pt x="147" y="30"/>
                    </a:lnTo>
                    <a:lnTo>
                      <a:pt x="162" y="59"/>
                    </a:lnTo>
                    <a:lnTo>
                      <a:pt x="165" y="80"/>
                    </a:lnTo>
                    <a:lnTo>
                      <a:pt x="167" y="92"/>
                    </a:lnTo>
                    <a:lnTo>
                      <a:pt x="156" y="95"/>
                    </a:lnTo>
                    <a:lnTo>
                      <a:pt x="77" y="87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78"/>
              <p:cNvSpPr>
                <a:spLocks/>
              </p:cNvSpPr>
              <p:nvPr/>
            </p:nvSpPr>
            <p:spPr bwMode="ltGray">
              <a:xfrm>
                <a:off x="312" y="1"/>
                <a:ext cx="1036" cy="141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41" y="88"/>
                  </a:cxn>
                  <a:cxn ang="0">
                    <a:pos x="70" y="68"/>
                  </a:cxn>
                  <a:cxn ang="0">
                    <a:pos x="135" y="44"/>
                  </a:cxn>
                  <a:cxn ang="0">
                    <a:pos x="207" y="33"/>
                  </a:cxn>
                  <a:cxn ang="0">
                    <a:pos x="299" y="34"/>
                  </a:cxn>
                  <a:cxn ang="0">
                    <a:pos x="397" y="46"/>
                  </a:cxn>
                  <a:cxn ang="0">
                    <a:pos x="494" y="60"/>
                  </a:cxn>
                  <a:cxn ang="0">
                    <a:pos x="550" y="63"/>
                  </a:cxn>
                  <a:cxn ang="0">
                    <a:pos x="613" y="61"/>
                  </a:cxn>
                  <a:cxn ang="0">
                    <a:pos x="662" y="51"/>
                  </a:cxn>
                  <a:cxn ang="0">
                    <a:pos x="708" y="33"/>
                  </a:cxn>
                  <a:cxn ang="0">
                    <a:pos x="753" y="0"/>
                  </a:cxn>
                  <a:cxn ang="0">
                    <a:pos x="921" y="1"/>
                  </a:cxn>
                  <a:cxn ang="0">
                    <a:pos x="899" y="39"/>
                  </a:cxn>
                  <a:cxn ang="0">
                    <a:pos x="874" y="67"/>
                  </a:cxn>
                  <a:cxn ang="0">
                    <a:pos x="850" y="81"/>
                  </a:cxn>
                  <a:cxn ang="0">
                    <a:pos x="824" y="95"/>
                  </a:cxn>
                  <a:cxn ang="0">
                    <a:pos x="789" y="107"/>
                  </a:cxn>
                  <a:cxn ang="0">
                    <a:pos x="749" y="114"/>
                  </a:cxn>
                  <a:cxn ang="0">
                    <a:pos x="689" y="121"/>
                  </a:cxn>
                  <a:cxn ang="0">
                    <a:pos x="631" y="121"/>
                  </a:cxn>
                  <a:cxn ang="0">
                    <a:pos x="529" y="114"/>
                  </a:cxn>
                  <a:cxn ang="0">
                    <a:pos x="448" y="102"/>
                  </a:cxn>
                  <a:cxn ang="0">
                    <a:pos x="377" y="91"/>
                  </a:cxn>
                  <a:cxn ang="0">
                    <a:pos x="299" y="87"/>
                  </a:cxn>
                  <a:cxn ang="0">
                    <a:pos x="210" y="94"/>
                  </a:cxn>
                  <a:cxn ang="0">
                    <a:pos x="152" y="105"/>
                  </a:cxn>
                  <a:cxn ang="0">
                    <a:pos x="122" y="107"/>
                  </a:cxn>
                  <a:cxn ang="0">
                    <a:pos x="67" y="114"/>
                  </a:cxn>
                  <a:cxn ang="0">
                    <a:pos x="24" y="127"/>
                  </a:cxn>
                  <a:cxn ang="0">
                    <a:pos x="0" y="141"/>
                  </a:cxn>
                </a:cxnLst>
                <a:rect l="0" t="0" r="r" b="b"/>
                <a:pathLst>
                  <a:path w="921" h="141">
                    <a:moveTo>
                      <a:pt x="0" y="141"/>
                    </a:moveTo>
                    <a:lnTo>
                      <a:pt x="41" y="88"/>
                    </a:lnTo>
                    <a:lnTo>
                      <a:pt x="70" y="68"/>
                    </a:lnTo>
                    <a:lnTo>
                      <a:pt x="135" y="44"/>
                    </a:lnTo>
                    <a:lnTo>
                      <a:pt x="207" y="33"/>
                    </a:lnTo>
                    <a:lnTo>
                      <a:pt x="299" y="34"/>
                    </a:lnTo>
                    <a:lnTo>
                      <a:pt x="397" y="46"/>
                    </a:lnTo>
                    <a:lnTo>
                      <a:pt x="494" y="60"/>
                    </a:lnTo>
                    <a:lnTo>
                      <a:pt x="550" y="63"/>
                    </a:lnTo>
                    <a:lnTo>
                      <a:pt x="613" y="61"/>
                    </a:lnTo>
                    <a:lnTo>
                      <a:pt x="662" y="51"/>
                    </a:lnTo>
                    <a:lnTo>
                      <a:pt x="708" y="33"/>
                    </a:lnTo>
                    <a:lnTo>
                      <a:pt x="753" y="0"/>
                    </a:lnTo>
                    <a:lnTo>
                      <a:pt x="921" y="1"/>
                    </a:lnTo>
                    <a:lnTo>
                      <a:pt x="899" y="39"/>
                    </a:lnTo>
                    <a:lnTo>
                      <a:pt x="874" y="67"/>
                    </a:lnTo>
                    <a:lnTo>
                      <a:pt x="850" y="81"/>
                    </a:lnTo>
                    <a:lnTo>
                      <a:pt x="824" y="95"/>
                    </a:lnTo>
                    <a:lnTo>
                      <a:pt x="789" y="107"/>
                    </a:lnTo>
                    <a:lnTo>
                      <a:pt x="749" y="114"/>
                    </a:lnTo>
                    <a:lnTo>
                      <a:pt x="689" y="121"/>
                    </a:lnTo>
                    <a:lnTo>
                      <a:pt x="631" y="121"/>
                    </a:lnTo>
                    <a:lnTo>
                      <a:pt x="529" y="114"/>
                    </a:lnTo>
                    <a:lnTo>
                      <a:pt x="448" y="102"/>
                    </a:lnTo>
                    <a:lnTo>
                      <a:pt x="377" y="91"/>
                    </a:lnTo>
                    <a:lnTo>
                      <a:pt x="299" y="87"/>
                    </a:lnTo>
                    <a:lnTo>
                      <a:pt x="210" y="94"/>
                    </a:lnTo>
                    <a:lnTo>
                      <a:pt x="152" y="105"/>
                    </a:lnTo>
                    <a:lnTo>
                      <a:pt x="122" y="107"/>
                    </a:lnTo>
                    <a:lnTo>
                      <a:pt x="67" y="114"/>
                    </a:lnTo>
                    <a:lnTo>
                      <a:pt x="24" y="127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79"/>
              <p:cNvSpPr>
                <a:spLocks/>
              </p:cNvSpPr>
              <p:nvPr/>
            </p:nvSpPr>
            <p:spPr bwMode="ltGray">
              <a:xfrm>
                <a:off x="1069" y="186"/>
                <a:ext cx="242" cy="102"/>
              </a:xfrm>
              <a:custGeom>
                <a:avLst/>
                <a:gdLst/>
                <a:ahLst/>
                <a:cxnLst>
                  <a:cxn ang="0">
                    <a:pos x="6" y="73"/>
                  </a:cxn>
                  <a:cxn ang="0">
                    <a:pos x="30" y="52"/>
                  </a:cxn>
                  <a:cxn ang="0">
                    <a:pos x="64" y="30"/>
                  </a:cxn>
                  <a:cxn ang="0">
                    <a:pos x="103" y="12"/>
                  </a:cxn>
                  <a:cxn ang="0">
                    <a:pos x="157" y="0"/>
                  </a:cxn>
                  <a:cxn ang="0">
                    <a:pos x="190" y="0"/>
                  </a:cxn>
                  <a:cxn ang="0">
                    <a:pos x="163" y="13"/>
                  </a:cxn>
                  <a:cxn ang="0">
                    <a:pos x="129" y="33"/>
                  </a:cxn>
                  <a:cxn ang="0">
                    <a:pos x="103" y="55"/>
                  </a:cxn>
                  <a:cxn ang="0">
                    <a:pos x="93" y="75"/>
                  </a:cxn>
                  <a:cxn ang="0">
                    <a:pos x="88" y="90"/>
                  </a:cxn>
                  <a:cxn ang="0">
                    <a:pos x="34" y="87"/>
                  </a:cxn>
                  <a:cxn ang="0">
                    <a:pos x="0" y="84"/>
                  </a:cxn>
                  <a:cxn ang="0">
                    <a:pos x="6" y="73"/>
                  </a:cxn>
                </a:cxnLst>
                <a:rect l="0" t="0" r="r" b="b"/>
                <a:pathLst>
                  <a:path w="190" h="90">
                    <a:moveTo>
                      <a:pt x="6" y="73"/>
                    </a:moveTo>
                    <a:lnTo>
                      <a:pt x="30" y="52"/>
                    </a:lnTo>
                    <a:lnTo>
                      <a:pt x="64" y="30"/>
                    </a:lnTo>
                    <a:lnTo>
                      <a:pt x="103" y="12"/>
                    </a:lnTo>
                    <a:lnTo>
                      <a:pt x="157" y="0"/>
                    </a:lnTo>
                    <a:lnTo>
                      <a:pt x="190" y="0"/>
                    </a:lnTo>
                    <a:lnTo>
                      <a:pt x="163" y="13"/>
                    </a:lnTo>
                    <a:lnTo>
                      <a:pt x="129" y="33"/>
                    </a:lnTo>
                    <a:lnTo>
                      <a:pt x="103" y="55"/>
                    </a:lnTo>
                    <a:lnTo>
                      <a:pt x="93" y="75"/>
                    </a:lnTo>
                    <a:lnTo>
                      <a:pt x="88" y="90"/>
                    </a:lnTo>
                    <a:lnTo>
                      <a:pt x="34" y="87"/>
                    </a:lnTo>
                    <a:lnTo>
                      <a:pt x="0" y="84"/>
                    </a:lnTo>
                    <a:lnTo>
                      <a:pt x="6" y="7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80"/>
              <p:cNvSpPr>
                <a:spLocks/>
              </p:cNvSpPr>
              <p:nvPr/>
            </p:nvSpPr>
            <p:spPr bwMode="ltGray">
              <a:xfrm>
                <a:off x="1595" y="2"/>
                <a:ext cx="214" cy="8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5"/>
                  </a:cxn>
                  <a:cxn ang="0">
                    <a:pos x="45" y="42"/>
                  </a:cxn>
                  <a:cxn ang="0">
                    <a:pos x="82" y="60"/>
                  </a:cxn>
                  <a:cxn ang="0">
                    <a:pos x="136" y="80"/>
                  </a:cxn>
                  <a:cxn ang="0">
                    <a:pos x="190" y="86"/>
                  </a:cxn>
                  <a:cxn ang="0">
                    <a:pos x="136" y="63"/>
                  </a:cxn>
                  <a:cxn ang="0">
                    <a:pos x="113" y="45"/>
                  </a:cxn>
                  <a:cxn ang="0">
                    <a:pos x="93" y="19"/>
                  </a:cxn>
                  <a:cxn ang="0">
                    <a:pos x="86" y="0"/>
                  </a:cxn>
                  <a:cxn ang="0">
                    <a:pos x="0" y="0"/>
                  </a:cxn>
                </a:cxnLst>
                <a:rect l="0" t="0" r="r" b="b"/>
                <a:pathLst>
                  <a:path w="190" h="86">
                    <a:moveTo>
                      <a:pt x="0" y="0"/>
                    </a:moveTo>
                    <a:lnTo>
                      <a:pt x="11" y="15"/>
                    </a:lnTo>
                    <a:lnTo>
                      <a:pt x="45" y="42"/>
                    </a:lnTo>
                    <a:lnTo>
                      <a:pt x="82" y="60"/>
                    </a:lnTo>
                    <a:lnTo>
                      <a:pt x="136" y="80"/>
                    </a:lnTo>
                    <a:lnTo>
                      <a:pt x="190" y="86"/>
                    </a:lnTo>
                    <a:lnTo>
                      <a:pt x="136" y="63"/>
                    </a:lnTo>
                    <a:lnTo>
                      <a:pt x="113" y="45"/>
                    </a:lnTo>
                    <a:lnTo>
                      <a:pt x="93" y="19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81"/>
              <p:cNvSpPr>
                <a:spLocks/>
              </p:cNvSpPr>
              <p:nvPr/>
            </p:nvSpPr>
            <p:spPr bwMode="ltGray">
              <a:xfrm>
                <a:off x="1646" y="153"/>
                <a:ext cx="492" cy="140"/>
              </a:xfrm>
              <a:custGeom>
                <a:avLst/>
                <a:gdLst/>
                <a:ahLst/>
                <a:cxnLst>
                  <a:cxn ang="0">
                    <a:pos x="387" y="115"/>
                  </a:cxn>
                  <a:cxn ang="0">
                    <a:pos x="372" y="96"/>
                  </a:cxn>
                  <a:cxn ang="0">
                    <a:pos x="353" y="82"/>
                  </a:cxn>
                  <a:cxn ang="0">
                    <a:pos x="327" y="69"/>
                  </a:cxn>
                  <a:cxn ang="0">
                    <a:pos x="297" y="58"/>
                  </a:cxn>
                  <a:cxn ang="0">
                    <a:pos x="258" y="49"/>
                  </a:cxn>
                  <a:cxn ang="0">
                    <a:pos x="210" y="43"/>
                  </a:cxn>
                  <a:cxn ang="0">
                    <a:pos x="155" y="39"/>
                  </a:cxn>
                  <a:cxn ang="0">
                    <a:pos x="110" y="34"/>
                  </a:cxn>
                  <a:cxn ang="0">
                    <a:pos x="68" y="28"/>
                  </a:cxn>
                  <a:cxn ang="0">
                    <a:pos x="35" y="19"/>
                  </a:cxn>
                  <a:cxn ang="0">
                    <a:pos x="11" y="9"/>
                  </a:cxn>
                  <a:cxn ang="0">
                    <a:pos x="0" y="0"/>
                  </a:cxn>
                  <a:cxn ang="0">
                    <a:pos x="15" y="40"/>
                  </a:cxn>
                  <a:cxn ang="0">
                    <a:pos x="33" y="57"/>
                  </a:cxn>
                  <a:cxn ang="0">
                    <a:pos x="74" y="75"/>
                  </a:cxn>
                  <a:cxn ang="0">
                    <a:pos x="120" y="84"/>
                  </a:cxn>
                  <a:cxn ang="0">
                    <a:pos x="170" y="94"/>
                  </a:cxn>
                  <a:cxn ang="0">
                    <a:pos x="195" y="103"/>
                  </a:cxn>
                  <a:cxn ang="0">
                    <a:pos x="209" y="115"/>
                  </a:cxn>
                  <a:cxn ang="0">
                    <a:pos x="216" y="124"/>
                  </a:cxn>
                  <a:cxn ang="0">
                    <a:pos x="282" y="120"/>
                  </a:cxn>
                  <a:cxn ang="0">
                    <a:pos x="356" y="118"/>
                  </a:cxn>
                  <a:cxn ang="0">
                    <a:pos x="387" y="115"/>
                  </a:cxn>
                </a:cxnLst>
                <a:rect l="0" t="0" r="r" b="b"/>
                <a:pathLst>
                  <a:path w="387" h="124">
                    <a:moveTo>
                      <a:pt x="387" y="115"/>
                    </a:moveTo>
                    <a:lnTo>
                      <a:pt x="372" y="96"/>
                    </a:lnTo>
                    <a:lnTo>
                      <a:pt x="353" y="82"/>
                    </a:lnTo>
                    <a:lnTo>
                      <a:pt x="327" y="69"/>
                    </a:lnTo>
                    <a:lnTo>
                      <a:pt x="297" y="58"/>
                    </a:lnTo>
                    <a:lnTo>
                      <a:pt x="258" y="49"/>
                    </a:lnTo>
                    <a:lnTo>
                      <a:pt x="210" y="43"/>
                    </a:lnTo>
                    <a:lnTo>
                      <a:pt x="155" y="39"/>
                    </a:lnTo>
                    <a:lnTo>
                      <a:pt x="110" y="34"/>
                    </a:lnTo>
                    <a:lnTo>
                      <a:pt x="68" y="28"/>
                    </a:lnTo>
                    <a:lnTo>
                      <a:pt x="35" y="19"/>
                    </a:lnTo>
                    <a:lnTo>
                      <a:pt x="11" y="9"/>
                    </a:lnTo>
                    <a:lnTo>
                      <a:pt x="0" y="0"/>
                    </a:lnTo>
                    <a:lnTo>
                      <a:pt x="15" y="40"/>
                    </a:lnTo>
                    <a:lnTo>
                      <a:pt x="33" y="57"/>
                    </a:lnTo>
                    <a:lnTo>
                      <a:pt x="74" y="75"/>
                    </a:lnTo>
                    <a:lnTo>
                      <a:pt x="120" y="84"/>
                    </a:lnTo>
                    <a:lnTo>
                      <a:pt x="170" y="94"/>
                    </a:lnTo>
                    <a:lnTo>
                      <a:pt x="195" y="103"/>
                    </a:lnTo>
                    <a:lnTo>
                      <a:pt x="209" y="115"/>
                    </a:lnTo>
                    <a:lnTo>
                      <a:pt x="216" y="124"/>
                    </a:lnTo>
                    <a:lnTo>
                      <a:pt x="282" y="120"/>
                    </a:lnTo>
                    <a:lnTo>
                      <a:pt x="356" y="118"/>
                    </a:lnTo>
                    <a:lnTo>
                      <a:pt x="387" y="1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7" name="Freeform 182"/>
              <p:cNvSpPr>
                <a:spLocks/>
              </p:cNvSpPr>
              <p:nvPr/>
            </p:nvSpPr>
            <p:spPr bwMode="ltGray">
              <a:xfrm>
                <a:off x="1964" y="2"/>
                <a:ext cx="175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21"/>
                  </a:cxn>
                  <a:cxn ang="0">
                    <a:pos x="52" y="28"/>
                  </a:cxn>
                  <a:cxn ang="0">
                    <a:pos x="90" y="29"/>
                  </a:cxn>
                  <a:cxn ang="0">
                    <a:pos x="128" y="21"/>
                  </a:cxn>
                  <a:cxn ang="0">
                    <a:pos x="156" y="0"/>
                  </a:cxn>
                  <a:cxn ang="0">
                    <a:pos x="0" y="0"/>
                  </a:cxn>
                </a:cxnLst>
                <a:rect l="0" t="0" r="r" b="b"/>
                <a:pathLst>
                  <a:path w="156" h="29">
                    <a:moveTo>
                      <a:pt x="0" y="0"/>
                    </a:moveTo>
                    <a:lnTo>
                      <a:pt x="25" y="21"/>
                    </a:lnTo>
                    <a:lnTo>
                      <a:pt x="52" y="28"/>
                    </a:lnTo>
                    <a:lnTo>
                      <a:pt x="90" y="29"/>
                    </a:lnTo>
                    <a:lnTo>
                      <a:pt x="128" y="21"/>
                    </a:lnTo>
                    <a:lnTo>
                      <a:pt x="1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8" name="Freeform 183"/>
              <p:cNvSpPr>
                <a:spLocks/>
              </p:cNvSpPr>
              <p:nvPr/>
            </p:nvSpPr>
            <p:spPr bwMode="ltGray">
              <a:xfrm>
                <a:off x="2233" y="2"/>
                <a:ext cx="1080" cy="172"/>
              </a:xfrm>
              <a:custGeom>
                <a:avLst/>
                <a:gdLst/>
                <a:ahLst/>
                <a:cxnLst>
                  <a:cxn ang="0">
                    <a:pos x="770" y="0"/>
                  </a:cxn>
                  <a:cxn ang="0">
                    <a:pos x="750" y="16"/>
                  </a:cxn>
                  <a:cxn ang="0">
                    <a:pos x="712" y="40"/>
                  </a:cxn>
                  <a:cxn ang="0">
                    <a:pos x="661" y="59"/>
                  </a:cxn>
                  <a:cxn ang="0">
                    <a:pos x="603" y="74"/>
                  </a:cxn>
                  <a:cxn ang="0">
                    <a:pos x="545" y="84"/>
                  </a:cxn>
                  <a:cxn ang="0">
                    <a:pos x="485" y="91"/>
                  </a:cxn>
                  <a:cxn ang="0">
                    <a:pos x="414" y="94"/>
                  </a:cxn>
                  <a:cxn ang="0">
                    <a:pos x="341" y="91"/>
                  </a:cxn>
                  <a:cxn ang="0">
                    <a:pos x="274" y="83"/>
                  </a:cxn>
                  <a:cxn ang="0">
                    <a:pos x="216" y="74"/>
                  </a:cxn>
                  <a:cxn ang="0">
                    <a:pos x="168" y="76"/>
                  </a:cxn>
                  <a:cxn ang="0">
                    <a:pos x="115" y="79"/>
                  </a:cxn>
                  <a:cxn ang="0">
                    <a:pos x="68" y="87"/>
                  </a:cxn>
                  <a:cxn ang="0">
                    <a:pos x="24" y="110"/>
                  </a:cxn>
                  <a:cxn ang="0">
                    <a:pos x="0" y="135"/>
                  </a:cxn>
                  <a:cxn ang="0">
                    <a:pos x="41" y="117"/>
                  </a:cxn>
                  <a:cxn ang="0">
                    <a:pos x="84" y="104"/>
                  </a:cxn>
                  <a:cxn ang="0">
                    <a:pos x="124" y="100"/>
                  </a:cxn>
                  <a:cxn ang="0">
                    <a:pos x="176" y="100"/>
                  </a:cxn>
                  <a:cxn ang="0">
                    <a:pos x="226" y="106"/>
                  </a:cxn>
                  <a:cxn ang="0">
                    <a:pos x="278" y="121"/>
                  </a:cxn>
                  <a:cxn ang="0">
                    <a:pos x="339" y="140"/>
                  </a:cxn>
                  <a:cxn ang="0">
                    <a:pos x="396" y="154"/>
                  </a:cxn>
                  <a:cxn ang="0">
                    <a:pos x="447" y="161"/>
                  </a:cxn>
                  <a:cxn ang="0">
                    <a:pos x="514" y="167"/>
                  </a:cxn>
                  <a:cxn ang="0">
                    <a:pos x="597" y="171"/>
                  </a:cxn>
                  <a:cxn ang="0">
                    <a:pos x="665" y="172"/>
                  </a:cxn>
                  <a:cxn ang="0">
                    <a:pos x="735" y="164"/>
                  </a:cxn>
                  <a:cxn ang="0">
                    <a:pos x="783" y="147"/>
                  </a:cxn>
                  <a:cxn ang="0">
                    <a:pos x="845" y="118"/>
                  </a:cxn>
                  <a:cxn ang="0">
                    <a:pos x="891" y="80"/>
                  </a:cxn>
                  <a:cxn ang="0">
                    <a:pos x="928" y="43"/>
                  </a:cxn>
                  <a:cxn ang="0">
                    <a:pos x="960" y="2"/>
                  </a:cxn>
                  <a:cxn ang="0">
                    <a:pos x="770" y="0"/>
                  </a:cxn>
                </a:cxnLst>
                <a:rect l="0" t="0" r="r" b="b"/>
                <a:pathLst>
                  <a:path w="960" h="172">
                    <a:moveTo>
                      <a:pt x="770" y="0"/>
                    </a:moveTo>
                    <a:lnTo>
                      <a:pt x="750" y="16"/>
                    </a:lnTo>
                    <a:lnTo>
                      <a:pt x="712" y="40"/>
                    </a:lnTo>
                    <a:lnTo>
                      <a:pt x="661" y="59"/>
                    </a:lnTo>
                    <a:lnTo>
                      <a:pt x="603" y="74"/>
                    </a:lnTo>
                    <a:lnTo>
                      <a:pt x="545" y="84"/>
                    </a:lnTo>
                    <a:lnTo>
                      <a:pt x="485" y="91"/>
                    </a:lnTo>
                    <a:lnTo>
                      <a:pt x="414" y="94"/>
                    </a:lnTo>
                    <a:lnTo>
                      <a:pt x="341" y="91"/>
                    </a:lnTo>
                    <a:lnTo>
                      <a:pt x="274" y="83"/>
                    </a:lnTo>
                    <a:lnTo>
                      <a:pt x="216" y="74"/>
                    </a:lnTo>
                    <a:lnTo>
                      <a:pt x="168" y="76"/>
                    </a:lnTo>
                    <a:lnTo>
                      <a:pt x="115" y="79"/>
                    </a:lnTo>
                    <a:lnTo>
                      <a:pt x="68" y="87"/>
                    </a:lnTo>
                    <a:lnTo>
                      <a:pt x="24" y="110"/>
                    </a:lnTo>
                    <a:lnTo>
                      <a:pt x="0" y="135"/>
                    </a:lnTo>
                    <a:lnTo>
                      <a:pt x="41" y="117"/>
                    </a:lnTo>
                    <a:lnTo>
                      <a:pt x="84" y="104"/>
                    </a:lnTo>
                    <a:lnTo>
                      <a:pt x="124" y="100"/>
                    </a:lnTo>
                    <a:lnTo>
                      <a:pt x="176" y="100"/>
                    </a:lnTo>
                    <a:lnTo>
                      <a:pt x="226" y="106"/>
                    </a:lnTo>
                    <a:lnTo>
                      <a:pt x="278" y="121"/>
                    </a:lnTo>
                    <a:lnTo>
                      <a:pt x="339" y="140"/>
                    </a:lnTo>
                    <a:lnTo>
                      <a:pt x="396" y="154"/>
                    </a:lnTo>
                    <a:lnTo>
                      <a:pt x="447" y="161"/>
                    </a:lnTo>
                    <a:lnTo>
                      <a:pt x="514" y="167"/>
                    </a:lnTo>
                    <a:lnTo>
                      <a:pt x="597" y="171"/>
                    </a:lnTo>
                    <a:lnTo>
                      <a:pt x="665" y="172"/>
                    </a:lnTo>
                    <a:lnTo>
                      <a:pt x="735" y="164"/>
                    </a:lnTo>
                    <a:lnTo>
                      <a:pt x="783" y="147"/>
                    </a:lnTo>
                    <a:lnTo>
                      <a:pt x="845" y="118"/>
                    </a:lnTo>
                    <a:lnTo>
                      <a:pt x="891" y="80"/>
                    </a:lnTo>
                    <a:lnTo>
                      <a:pt x="928" y="43"/>
                    </a:lnTo>
                    <a:lnTo>
                      <a:pt x="960" y="2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9" name="Freeform 184"/>
              <p:cNvSpPr>
                <a:spLocks/>
              </p:cNvSpPr>
              <p:nvPr/>
            </p:nvSpPr>
            <p:spPr bwMode="ltGray">
              <a:xfrm>
                <a:off x="3592" y="174"/>
                <a:ext cx="287" cy="12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1" y="86"/>
                  </a:cxn>
                  <a:cxn ang="0">
                    <a:pos x="12" y="54"/>
                  </a:cxn>
                  <a:cxn ang="0">
                    <a:pos x="28" y="33"/>
                  </a:cxn>
                  <a:cxn ang="0">
                    <a:pos x="55" y="12"/>
                  </a:cxn>
                  <a:cxn ang="0">
                    <a:pos x="93" y="2"/>
                  </a:cxn>
                  <a:cxn ang="0">
                    <a:pos x="121" y="0"/>
                  </a:cxn>
                  <a:cxn ang="0">
                    <a:pos x="157" y="6"/>
                  </a:cxn>
                  <a:cxn ang="0">
                    <a:pos x="181" y="20"/>
                  </a:cxn>
                  <a:cxn ang="0">
                    <a:pos x="202" y="41"/>
                  </a:cxn>
                  <a:cxn ang="0">
                    <a:pos x="214" y="66"/>
                  </a:cxn>
                  <a:cxn ang="0">
                    <a:pos x="220" y="83"/>
                  </a:cxn>
                  <a:cxn ang="0">
                    <a:pos x="226" y="98"/>
                  </a:cxn>
                  <a:cxn ang="0">
                    <a:pos x="120" y="102"/>
                  </a:cxn>
                  <a:cxn ang="0">
                    <a:pos x="0" y="111"/>
                  </a:cxn>
                </a:cxnLst>
                <a:rect l="0" t="0" r="r" b="b"/>
                <a:pathLst>
                  <a:path w="226" h="111">
                    <a:moveTo>
                      <a:pt x="0" y="111"/>
                    </a:moveTo>
                    <a:lnTo>
                      <a:pt x="1" y="86"/>
                    </a:lnTo>
                    <a:lnTo>
                      <a:pt x="12" y="54"/>
                    </a:lnTo>
                    <a:lnTo>
                      <a:pt x="28" y="33"/>
                    </a:lnTo>
                    <a:lnTo>
                      <a:pt x="55" y="12"/>
                    </a:lnTo>
                    <a:lnTo>
                      <a:pt x="93" y="2"/>
                    </a:lnTo>
                    <a:lnTo>
                      <a:pt x="121" y="0"/>
                    </a:lnTo>
                    <a:lnTo>
                      <a:pt x="157" y="6"/>
                    </a:lnTo>
                    <a:lnTo>
                      <a:pt x="181" y="20"/>
                    </a:lnTo>
                    <a:lnTo>
                      <a:pt x="202" y="41"/>
                    </a:lnTo>
                    <a:lnTo>
                      <a:pt x="214" y="66"/>
                    </a:lnTo>
                    <a:lnTo>
                      <a:pt x="220" y="83"/>
                    </a:lnTo>
                    <a:lnTo>
                      <a:pt x="226" y="98"/>
                    </a:lnTo>
                    <a:lnTo>
                      <a:pt x="120" y="102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0" name="Freeform 185"/>
              <p:cNvSpPr>
                <a:spLocks/>
              </p:cNvSpPr>
              <p:nvPr/>
            </p:nvSpPr>
            <p:spPr bwMode="ltGray">
              <a:xfrm>
                <a:off x="3479" y="2"/>
                <a:ext cx="157" cy="45"/>
              </a:xfrm>
              <a:custGeom>
                <a:avLst/>
                <a:gdLst/>
                <a:ahLst/>
                <a:cxnLst>
                  <a:cxn ang="0">
                    <a:pos x="86" y="0"/>
                  </a:cxn>
                  <a:cxn ang="0">
                    <a:pos x="57" y="19"/>
                  </a:cxn>
                  <a:cxn ang="0">
                    <a:pos x="32" y="29"/>
                  </a:cxn>
                  <a:cxn ang="0">
                    <a:pos x="0" y="33"/>
                  </a:cxn>
                  <a:cxn ang="0">
                    <a:pos x="52" y="45"/>
                  </a:cxn>
                  <a:cxn ang="0">
                    <a:pos x="85" y="38"/>
                  </a:cxn>
                  <a:cxn ang="0">
                    <a:pos x="140" y="2"/>
                  </a:cxn>
                  <a:cxn ang="0">
                    <a:pos x="86" y="0"/>
                  </a:cxn>
                </a:cxnLst>
                <a:rect l="0" t="0" r="r" b="b"/>
                <a:pathLst>
                  <a:path w="140" h="45">
                    <a:moveTo>
                      <a:pt x="86" y="0"/>
                    </a:moveTo>
                    <a:lnTo>
                      <a:pt x="57" y="19"/>
                    </a:lnTo>
                    <a:lnTo>
                      <a:pt x="32" y="29"/>
                    </a:lnTo>
                    <a:lnTo>
                      <a:pt x="0" y="33"/>
                    </a:lnTo>
                    <a:lnTo>
                      <a:pt x="52" y="45"/>
                    </a:lnTo>
                    <a:lnTo>
                      <a:pt x="85" y="38"/>
                    </a:lnTo>
                    <a:lnTo>
                      <a:pt x="140" y="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1" name="Freeform 186"/>
              <p:cNvSpPr>
                <a:spLocks/>
              </p:cNvSpPr>
              <p:nvPr/>
            </p:nvSpPr>
            <p:spPr bwMode="ltGray">
              <a:xfrm>
                <a:off x="3680" y="71"/>
                <a:ext cx="728" cy="11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8" y="4"/>
                  </a:cxn>
                  <a:cxn ang="0">
                    <a:pos x="66" y="0"/>
                  </a:cxn>
                  <a:cxn ang="0">
                    <a:pos x="111" y="0"/>
                  </a:cxn>
                  <a:cxn ang="0">
                    <a:pos x="154" y="1"/>
                  </a:cxn>
                  <a:cxn ang="0">
                    <a:pos x="207" y="18"/>
                  </a:cxn>
                  <a:cxn ang="0">
                    <a:pos x="261" y="43"/>
                  </a:cxn>
                  <a:cxn ang="0">
                    <a:pos x="300" y="48"/>
                  </a:cxn>
                  <a:cxn ang="0">
                    <a:pos x="351" y="43"/>
                  </a:cxn>
                  <a:cxn ang="0">
                    <a:pos x="391" y="31"/>
                  </a:cxn>
                  <a:cxn ang="0">
                    <a:pos x="430" y="21"/>
                  </a:cxn>
                  <a:cxn ang="0">
                    <a:pos x="474" y="12"/>
                  </a:cxn>
                  <a:cxn ang="0">
                    <a:pos x="517" y="13"/>
                  </a:cxn>
                  <a:cxn ang="0">
                    <a:pos x="546" y="21"/>
                  </a:cxn>
                  <a:cxn ang="0">
                    <a:pos x="574" y="39"/>
                  </a:cxn>
                  <a:cxn ang="0">
                    <a:pos x="525" y="36"/>
                  </a:cxn>
                  <a:cxn ang="0">
                    <a:pos x="489" y="42"/>
                  </a:cxn>
                  <a:cxn ang="0">
                    <a:pos x="450" y="55"/>
                  </a:cxn>
                  <a:cxn ang="0">
                    <a:pos x="412" y="73"/>
                  </a:cxn>
                  <a:cxn ang="0">
                    <a:pos x="381" y="87"/>
                  </a:cxn>
                  <a:cxn ang="0">
                    <a:pos x="340" y="96"/>
                  </a:cxn>
                  <a:cxn ang="0">
                    <a:pos x="291" y="99"/>
                  </a:cxn>
                  <a:cxn ang="0">
                    <a:pos x="234" y="91"/>
                  </a:cxn>
                  <a:cxn ang="0">
                    <a:pos x="178" y="76"/>
                  </a:cxn>
                  <a:cxn ang="0">
                    <a:pos x="139" y="57"/>
                  </a:cxn>
                  <a:cxn ang="0">
                    <a:pos x="102" y="33"/>
                  </a:cxn>
                  <a:cxn ang="0">
                    <a:pos x="66" y="18"/>
                  </a:cxn>
                  <a:cxn ang="0">
                    <a:pos x="30" y="13"/>
                  </a:cxn>
                  <a:cxn ang="0">
                    <a:pos x="0" y="15"/>
                  </a:cxn>
                </a:cxnLst>
                <a:rect l="0" t="0" r="r" b="b"/>
                <a:pathLst>
                  <a:path w="574" h="99">
                    <a:moveTo>
                      <a:pt x="0" y="15"/>
                    </a:moveTo>
                    <a:lnTo>
                      <a:pt x="28" y="4"/>
                    </a:lnTo>
                    <a:lnTo>
                      <a:pt x="66" y="0"/>
                    </a:lnTo>
                    <a:lnTo>
                      <a:pt x="111" y="0"/>
                    </a:lnTo>
                    <a:lnTo>
                      <a:pt x="154" y="1"/>
                    </a:lnTo>
                    <a:lnTo>
                      <a:pt x="207" y="18"/>
                    </a:lnTo>
                    <a:lnTo>
                      <a:pt x="261" y="43"/>
                    </a:lnTo>
                    <a:lnTo>
                      <a:pt x="300" y="48"/>
                    </a:lnTo>
                    <a:lnTo>
                      <a:pt x="351" y="43"/>
                    </a:lnTo>
                    <a:lnTo>
                      <a:pt x="391" y="31"/>
                    </a:lnTo>
                    <a:lnTo>
                      <a:pt x="430" y="21"/>
                    </a:lnTo>
                    <a:lnTo>
                      <a:pt x="474" y="12"/>
                    </a:lnTo>
                    <a:lnTo>
                      <a:pt x="517" y="13"/>
                    </a:lnTo>
                    <a:lnTo>
                      <a:pt x="546" y="21"/>
                    </a:lnTo>
                    <a:lnTo>
                      <a:pt x="574" y="39"/>
                    </a:lnTo>
                    <a:lnTo>
                      <a:pt x="525" y="36"/>
                    </a:lnTo>
                    <a:lnTo>
                      <a:pt x="489" y="42"/>
                    </a:lnTo>
                    <a:lnTo>
                      <a:pt x="450" y="55"/>
                    </a:lnTo>
                    <a:lnTo>
                      <a:pt x="412" y="73"/>
                    </a:lnTo>
                    <a:lnTo>
                      <a:pt x="381" y="87"/>
                    </a:lnTo>
                    <a:lnTo>
                      <a:pt x="340" y="96"/>
                    </a:lnTo>
                    <a:lnTo>
                      <a:pt x="291" y="99"/>
                    </a:lnTo>
                    <a:lnTo>
                      <a:pt x="234" y="91"/>
                    </a:lnTo>
                    <a:lnTo>
                      <a:pt x="178" y="76"/>
                    </a:lnTo>
                    <a:lnTo>
                      <a:pt x="139" y="57"/>
                    </a:lnTo>
                    <a:lnTo>
                      <a:pt x="102" y="33"/>
                    </a:lnTo>
                    <a:lnTo>
                      <a:pt x="66" y="18"/>
                    </a:lnTo>
                    <a:lnTo>
                      <a:pt x="30" y="1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" name="Freeform 187"/>
              <p:cNvSpPr>
                <a:spLocks/>
              </p:cNvSpPr>
              <p:nvPr/>
            </p:nvSpPr>
            <p:spPr bwMode="ltGray">
              <a:xfrm>
                <a:off x="4375" y="211"/>
                <a:ext cx="109" cy="7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" y="39"/>
                  </a:cxn>
                  <a:cxn ang="0">
                    <a:pos x="39" y="17"/>
                  </a:cxn>
                  <a:cxn ang="0">
                    <a:pos x="62" y="6"/>
                  </a:cxn>
                  <a:cxn ang="0">
                    <a:pos x="86" y="0"/>
                  </a:cxn>
                  <a:cxn ang="0">
                    <a:pos x="59" y="33"/>
                  </a:cxn>
                  <a:cxn ang="0">
                    <a:pos x="50" y="54"/>
                  </a:cxn>
                  <a:cxn ang="0">
                    <a:pos x="47" y="68"/>
                  </a:cxn>
                  <a:cxn ang="0">
                    <a:pos x="0" y="66"/>
                  </a:cxn>
                </a:cxnLst>
                <a:rect l="0" t="0" r="r" b="b"/>
                <a:pathLst>
                  <a:path w="86" h="68">
                    <a:moveTo>
                      <a:pt x="0" y="66"/>
                    </a:moveTo>
                    <a:lnTo>
                      <a:pt x="14" y="39"/>
                    </a:lnTo>
                    <a:lnTo>
                      <a:pt x="39" y="17"/>
                    </a:lnTo>
                    <a:lnTo>
                      <a:pt x="62" y="6"/>
                    </a:lnTo>
                    <a:lnTo>
                      <a:pt x="86" y="0"/>
                    </a:lnTo>
                    <a:lnTo>
                      <a:pt x="59" y="33"/>
                    </a:lnTo>
                    <a:lnTo>
                      <a:pt x="50" y="54"/>
                    </a:lnTo>
                    <a:lnTo>
                      <a:pt x="47" y="6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3" name="Freeform 188"/>
              <p:cNvSpPr>
                <a:spLocks/>
              </p:cNvSpPr>
              <p:nvPr/>
            </p:nvSpPr>
            <p:spPr bwMode="ltGray">
              <a:xfrm>
                <a:off x="4602" y="2"/>
                <a:ext cx="264" cy="116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96" y="33"/>
                  </a:cxn>
                  <a:cxn ang="0">
                    <a:pos x="78" y="63"/>
                  </a:cxn>
                  <a:cxn ang="0">
                    <a:pos x="48" y="91"/>
                  </a:cxn>
                  <a:cxn ang="0">
                    <a:pos x="0" y="117"/>
                  </a:cxn>
                  <a:cxn ang="0">
                    <a:pos x="48" y="115"/>
                  </a:cxn>
                  <a:cxn ang="0">
                    <a:pos x="100" y="103"/>
                  </a:cxn>
                  <a:cxn ang="0">
                    <a:pos x="151" y="83"/>
                  </a:cxn>
                  <a:cxn ang="0">
                    <a:pos x="195" y="50"/>
                  </a:cxn>
                  <a:cxn ang="0">
                    <a:pos x="234" y="0"/>
                  </a:cxn>
                  <a:cxn ang="0">
                    <a:pos x="114" y="0"/>
                  </a:cxn>
                </a:cxnLst>
                <a:rect l="0" t="0" r="r" b="b"/>
                <a:pathLst>
                  <a:path w="234" h="117">
                    <a:moveTo>
                      <a:pt x="114" y="0"/>
                    </a:moveTo>
                    <a:lnTo>
                      <a:pt x="96" y="33"/>
                    </a:lnTo>
                    <a:lnTo>
                      <a:pt x="78" y="63"/>
                    </a:lnTo>
                    <a:lnTo>
                      <a:pt x="48" y="91"/>
                    </a:lnTo>
                    <a:lnTo>
                      <a:pt x="0" y="117"/>
                    </a:lnTo>
                    <a:lnTo>
                      <a:pt x="48" y="115"/>
                    </a:lnTo>
                    <a:lnTo>
                      <a:pt x="100" y="103"/>
                    </a:lnTo>
                    <a:lnTo>
                      <a:pt x="151" y="83"/>
                    </a:lnTo>
                    <a:lnTo>
                      <a:pt x="195" y="50"/>
                    </a:lnTo>
                    <a:lnTo>
                      <a:pt x="23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4" name="Freeform 189"/>
              <p:cNvSpPr>
                <a:spLocks/>
              </p:cNvSpPr>
              <p:nvPr/>
            </p:nvSpPr>
            <p:spPr bwMode="ltGray">
              <a:xfrm>
                <a:off x="4767" y="171"/>
                <a:ext cx="521" cy="115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16" y="83"/>
                  </a:cxn>
                  <a:cxn ang="0">
                    <a:pos x="42" y="68"/>
                  </a:cxn>
                  <a:cxn ang="0">
                    <a:pos x="82" y="50"/>
                  </a:cxn>
                  <a:cxn ang="0">
                    <a:pos x="126" y="41"/>
                  </a:cxn>
                  <a:cxn ang="0">
                    <a:pos x="195" y="39"/>
                  </a:cxn>
                  <a:cxn ang="0">
                    <a:pos x="247" y="38"/>
                  </a:cxn>
                  <a:cxn ang="0">
                    <a:pos x="301" y="35"/>
                  </a:cxn>
                  <a:cxn ang="0">
                    <a:pos x="340" y="27"/>
                  </a:cxn>
                  <a:cxn ang="0">
                    <a:pos x="381" y="12"/>
                  </a:cxn>
                  <a:cxn ang="0">
                    <a:pos x="406" y="0"/>
                  </a:cxn>
                  <a:cxn ang="0">
                    <a:pos x="411" y="12"/>
                  </a:cxn>
                  <a:cxn ang="0">
                    <a:pos x="373" y="36"/>
                  </a:cxn>
                  <a:cxn ang="0">
                    <a:pos x="324" y="57"/>
                  </a:cxn>
                  <a:cxn ang="0">
                    <a:pos x="261" y="71"/>
                  </a:cxn>
                  <a:cxn ang="0">
                    <a:pos x="238" y="83"/>
                  </a:cxn>
                  <a:cxn ang="0">
                    <a:pos x="177" y="87"/>
                  </a:cxn>
                  <a:cxn ang="0">
                    <a:pos x="76" y="98"/>
                  </a:cxn>
                  <a:cxn ang="0">
                    <a:pos x="0" y="102"/>
                  </a:cxn>
                </a:cxnLst>
                <a:rect l="0" t="0" r="r" b="b"/>
                <a:pathLst>
                  <a:path w="411" h="102">
                    <a:moveTo>
                      <a:pt x="0" y="102"/>
                    </a:moveTo>
                    <a:lnTo>
                      <a:pt x="16" y="83"/>
                    </a:lnTo>
                    <a:lnTo>
                      <a:pt x="42" y="68"/>
                    </a:lnTo>
                    <a:lnTo>
                      <a:pt x="82" y="50"/>
                    </a:lnTo>
                    <a:lnTo>
                      <a:pt x="126" y="41"/>
                    </a:lnTo>
                    <a:lnTo>
                      <a:pt x="195" y="39"/>
                    </a:lnTo>
                    <a:lnTo>
                      <a:pt x="247" y="38"/>
                    </a:lnTo>
                    <a:lnTo>
                      <a:pt x="301" y="35"/>
                    </a:lnTo>
                    <a:lnTo>
                      <a:pt x="340" y="27"/>
                    </a:lnTo>
                    <a:lnTo>
                      <a:pt x="381" y="12"/>
                    </a:lnTo>
                    <a:lnTo>
                      <a:pt x="406" y="0"/>
                    </a:lnTo>
                    <a:lnTo>
                      <a:pt x="411" y="12"/>
                    </a:lnTo>
                    <a:lnTo>
                      <a:pt x="373" y="36"/>
                    </a:lnTo>
                    <a:lnTo>
                      <a:pt x="324" y="57"/>
                    </a:lnTo>
                    <a:lnTo>
                      <a:pt x="261" y="71"/>
                    </a:lnTo>
                    <a:lnTo>
                      <a:pt x="238" y="83"/>
                    </a:lnTo>
                    <a:lnTo>
                      <a:pt x="177" y="87"/>
                    </a:lnTo>
                    <a:lnTo>
                      <a:pt x="76" y="98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190"/>
              <p:cNvSpPr>
                <a:spLocks/>
              </p:cNvSpPr>
              <p:nvPr/>
            </p:nvSpPr>
            <p:spPr bwMode="ltGray">
              <a:xfrm>
                <a:off x="5074" y="2"/>
                <a:ext cx="203" cy="83"/>
              </a:xfrm>
              <a:custGeom>
                <a:avLst/>
                <a:gdLst/>
                <a:ahLst/>
                <a:cxnLst>
                  <a:cxn ang="0">
                    <a:pos x="1" y="23"/>
                  </a:cxn>
                  <a:cxn ang="0">
                    <a:pos x="18" y="56"/>
                  </a:cxn>
                  <a:cxn ang="0">
                    <a:pos x="52" y="77"/>
                  </a:cxn>
                  <a:cxn ang="0">
                    <a:pos x="85" y="84"/>
                  </a:cxn>
                  <a:cxn ang="0">
                    <a:pos x="120" y="81"/>
                  </a:cxn>
                  <a:cxn ang="0">
                    <a:pos x="151" y="64"/>
                  </a:cxn>
                  <a:cxn ang="0">
                    <a:pos x="168" y="39"/>
                  </a:cxn>
                  <a:cxn ang="0">
                    <a:pos x="180" y="0"/>
                  </a:cxn>
                  <a:cxn ang="0">
                    <a:pos x="0" y="0"/>
                  </a:cxn>
                  <a:cxn ang="0">
                    <a:pos x="1" y="23"/>
                  </a:cxn>
                </a:cxnLst>
                <a:rect l="0" t="0" r="r" b="b"/>
                <a:pathLst>
                  <a:path w="180" h="84">
                    <a:moveTo>
                      <a:pt x="1" y="23"/>
                    </a:moveTo>
                    <a:lnTo>
                      <a:pt x="18" y="56"/>
                    </a:lnTo>
                    <a:lnTo>
                      <a:pt x="52" y="77"/>
                    </a:lnTo>
                    <a:lnTo>
                      <a:pt x="85" y="84"/>
                    </a:lnTo>
                    <a:lnTo>
                      <a:pt x="120" y="81"/>
                    </a:lnTo>
                    <a:lnTo>
                      <a:pt x="151" y="64"/>
                    </a:lnTo>
                    <a:lnTo>
                      <a:pt x="168" y="39"/>
                    </a:lnTo>
                    <a:lnTo>
                      <a:pt x="180" y="0"/>
                    </a:lnTo>
                    <a:lnTo>
                      <a:pt x="0" y="0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191"/>
              <p:cNvSpPr>
                <a:spLocks/>
              </p:cNvSpPr>
              <p:nvPr/>
            </p:nvSpPr>
            <p:spPr bwMode="ltGray">
              <a:xfrm>
                <a:off x="5366" y="37"/>
                <a:ext cx="396" cy="83"/>
              </a:xfrm>
              <a:custGeom>
                <a:avLst/>
                <a:gdLst/>
                <a:ahLst/>
                <a:cxnLst>
                  <a:cxn ang="0">
                    <a:pos x="312" y="0"/>
                  </a:cxn>
                  <a:cxn ang="0">
                    <a:pos x="249" y="19"/>
                  </a:cxn>
                  <a:cxn ang="0">
                    <a:pos x="192" y="30"/>
                  </a:cxn>
                  <a:cxn ang="0">
                    <a:pos x="150" y="33"/>
                  </a:cxn>
                  <a:cxn ang="0">
                    <a:pos x="100" y="33"/>
                  </a:cxn>
                  <a:cxn ang="0">
                    <a:pos x="34" y="24"/>
                  </a:cxn>
                  <a:cxn ang="0">
                    <a:pos x="0" y="15"/>
                  </a:cxn>
                  <a:cxn ang="0">
                    <a:pos x="88" y="52"/>
                  </a:cxn>
                  <a:cxn ang="0">
                    <a:pos x="130" y="63"/>
                  </a:cxn>
                  <a:cxn ang="0">
                    <a:pos x="178" y="70"/>
                  </a:cxn>
                  <a:cxn ang="0">
                    <a:pos x="238" y="73"/>
                  </a:cxn>
                  <a:cxn ang="0">
                    <a:pos x="274" y="70"/>
                  </a:cxn>
                  <a:cxn ang="0">
                    <a:pos x="309" y="67"/>
                  </a:cxn>
                  <a:cxn ang="0">
                    <a:pos x="312" y="0"/>
                  </a:cxn>
                </a:cxnLst>
                <a:rect l="0" t="0" r="r" b="b"/>
                <a:pathLst>
                  <a:path w="312" h="73">
                    <a:moveTo>
                      <a:pt x="312" y="0"/>
                    </a:moveTo>
                    <a:lnTo>
                      <a:pt x="249" y="19"/>
                    </a:lnTo>
                    <a:lnTo>
                      <a:pt x="192" y="30"/>
                    </a:lnTo>
                    <a:lnTo>
                      <a:pt x="150" y="33"/>
                    </a:lnTo>
                    <a:lnTo>
                      <a:pt x="100" y="33"/>
                    </a:lnTo>
                    <a:lnTo>
                      <a:pt x="34" y="24"/>
                    </a:lnTo>
                    <a:lnTo>
                      <a:pt x="0" y="15"/>
                    </a:lnTo>
                    <a:lnTo>
                      <a:pt x="88" y="52"/>
                    </a:lnTo>
                    <a:lnTo>
                      <a:pt x="130" y="63"/>
                    </a:lnTo>
                    <a:lnTo>
                      <a:pt x="178" y="70"/>
                    </a:lnTo>
                    <a:lnTo>
                      <a:pt x="238" y="73"/>
                    </a:lnTo>
                    <a:lnTo>
                      <a:pt x="274" y="70"/>
                    </a:lnTo>
                    <a:lnTo>
                      <a:pt x="309" y="6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7" name="Freeform 192"/>
              <p:cNvSpPr>
                <a:spLocks/>
              </p:cNvSpPr>
              <p:nvPr/>
            </p:nvSpPr>
            <p:spPr bwMode="ltGray">
              <a:xfrm>
                <a:off x="5557" y="225"/>
                <a:ext cx="67" cy="70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" y="44"/>
                  </a:cxn>
                  <a:cxn ang="0">
                    <a:pos x="12" y="23"/>
                  </a:cxn>
                  <a:cxn ang="0">
                    <a:pos x="27" y="8"/>
                  </a:cxn>
                  <a:cxn ang="0">
                    <a:pos x="44" y="0"/>
                  </a:cxn>
                  <a:cxn ang="0">
                    <a:pos x="41" y="18"/>
                  </a:cxn>
                  <a:cxn ang="0">
                    <a:pos x="44" y="41"/>
                  </a:cxn>
                  <a:cxn ang="0">
                    <a:pos x="53" y="53"/>
                  </a:cxn>
                  <a:cxn ang="0">
                    <a:pos x="0" y="62"/>
                  </a:cxn>
                </a:cxnLst>
                <a:rect l="0" t="0" r="r" b="b"/>
                <a:pathLst>
                  <a:path w="53" h="62">
                    <a:moveTo>
                      <a:pt x="0" y="62"/>
                    </a:moveTo>
                    <a:lnTo>
                      <a:pt x="2" y="44"/>
                    </a:lnTo>
                    <a:lnTo>
                      <a:pt x="12" y="23"/>
                    </a:lnTo>
                    <a:lnTo>
                      <a:pt x="27" y="8"/>
                    </a:lnTo>
                    <a:lnTo>
                      <a:pt x="44" y="0"/>
                    </a:lnTo>
                    <a:lnTo>
                      <a:pt x="41" y="18"/>
                    </a:lnTo>
                    <a:lnTo>
                      <a:pt x="44" y="41"/>
                    </a:lnTo>
                    <a:lnTo>
                      <a:pt x="53" y="53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8" name="Group 193"/>
            <p:cNvGrpSpPr>
              <a:grpSpLocks/>
            </p:cNvGrpSpPr>
            <p:nvPr/>
          </p:nvGrpSpPr>
          <p:grpSpPr bwMode="auto">
            <a:xfrm flipH="1" flipV="1">
              <a:off x="4368" y="1872"/>
              <a:ext cx="1145" cy="512"/>
              <a:chOff x="204" y="225"/>
              <a:chExt cx="1145" cy="512"/>
            </a:xfrm>
          </p:grpSpPr>
          <p:sp>
            <p:nvSpPr>
              <p:cNvPr id="9" name="Freeform 194"/>
              <p:cNvSpPr>
                <a:spLocks/>
              </p:cNvSpPr>
              <p:nvPr/>
            </p:nvSpPr>
            <p:spPr bwMode="gray">
              <a:xfrm>
                <a:off x="204" y="284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195"/>
              <p:cNvSpPr>
                <a:spLocks/>
              </p:cNvSpPr>
              <p:nvPr/>
            </p:nvSpPr>
            <p:spPr bwMode="gray">
              <a:xfrm>
                <a:off x="345" y="225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6007" name="Rectangle 16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6008" name="Rectangle 16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4" name="Rectangle 16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8C58ED-B4DA-49FA-B6BB-3E04C2F7EEE6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195" name="Rectangle 1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6" name="Rectangle 1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90F0B7-DE70-4E8A-A4BE-2697980AD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A8F72-CD5A-4778-A161-408AB56453D7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587F3-EBA9-4BA2-9E0C-B0B165186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542925"/>
            <a:ext cx="1943100" cy="565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42925"/>
            <a:ext cx="5676900" cy="565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87F7C-686E-4C83-BDF6-3D38FCFE7EC5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9FD22-A2CD-452E-8571-5A905C576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D4B8C-9898-453F-AAE9-34315309C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3A660-B3E7-4715-8FC9-1D612B4F7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5E9FA-5611-4FE5-A563-4D88884A7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103C-CEC7-4E7D-8017-6EA31C004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2FCF3-BF33-4F98-8A51-D9BF17E6E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F81B4-EF3B-4AE2-86C0-C6FE2EE98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B4D3-CF5D-4C7F-A9D6-E5ED64A13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D500-969E-4364-A987-1773B73BF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4C564-38D5-4164-9905-5FB87AD08934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C5AC-0E02-40DC-84F8-F79859B51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3A3FD-D312-4D45-9BD3-47E953C2F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22358-A954-4A08-A5E1-FE1017B43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58B42-5E91-4DF4-B4DB-DE972C87F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FCC7F-FDFC-47FF-9D9E-6EFF185171BD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B9C3A-60D9-4908-B3E7-D8FDC2C73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081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81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D9864-26A5-45A0-9FBD-480EF5083648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42CBF-AD95-474F-BAB4-448B114EF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FE6E6-4DD1-41F5-8048-F8E6EBFF40E2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8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756C8-B00B-42EA-8882-B5E6A355A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F2C5E-3044-4C07-8A06-1594D3318F0F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4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83749-FECD-40C9-A75E-EB1695EFF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33DBF-57E3-4B3E-ADD6-AD27827E6CE5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3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6DF2B-85A6-4DAA-915E-6609620F9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99CB3-10C5-4071-B0B7-1CC1FC6B3EAB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FFCBD-75A5-4987-B176-8B80179AA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53A29-C7E7-400B-B1F7-F8D4A0E684AD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Rectangle 1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519ED-47F4-4201-878E-73C95094D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6"/>
          <p:cNvGrpSpPr>
            <a:grpSpLocks/>
          </p:cNvGrpSpPr>
          <p:nvPr/>
        </p:nvGrpSpPr>
        <p:grpSpPr bwMode="auto">
          <a:xfrm>
            <a:off x="-119063" y="-104775"/>
            <a:ext cx="9394826" cy="7042150"/>
            <a:chOff x="-75" y="-66"/>
            <a:chExt cx="5918" cy="4436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-75" y="-66"/>
              <a:ext cx="5918" cy="4436"/>
              <a:chOff x="-78" y="-70"/>
              <a:chExt cx="5918" cy="4436"/>
            </a:xfrm>
          </p:grpSpPr>
          <p:grpSp>
            <p:nvGrpSpPr>
              <p:cNvPr id="1057" name="Group 3"/>
              <p:cNvGrpSpPr>
                <a:grpSpLocks/>
              </p:cNvGrpSpPr>
              <p:nvPr/>
            </p:nvGrpSpPr>
            <p:grpSpPr bwMode="auto">
              <a:xfrm>
                <a:off x="1373" y="2671"/>
                <a:ext cx="910" cy="818"/>
                <a:chOff x="1373" y="2671"/>
                <a:chExt cx="910" cy="818"/>
              </a:xfrm>
            </p:grpSpPr>
            <p:sp>
              <p:nvSpPr>
                <p:cNvPr id="22532" name="Freeform 4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33" name="Freeform 5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34" name="Freeform 6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35" name="Freeform 7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58" name="Group 8"/>
              <p:cNvGrpSpPr>
                <a:grpSpLocks/>
              </p:cNvGrpSpPr>
              <p:nvPr/>
            </p:nvGrpSpPr>
            <p:grpSpPr bwMode="auto">
              <a:xfrm>
                <a:off x="2100" y="2253"/>
                <a:ext cx="910" cy="818"/>
                <a:chOff x="1373" y="2671"/>
                <a:chExt cx="910" cy="818"/>
              </a:xfrm>
            </p:grpSpPr>
            <p:sp>
              <p:nvSpPr>
                <p:cNvPr id="22537" name="Freeform 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38" name="Freeform 1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39" name="Freeform 1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40" name="Freeform 1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541" name="Freeform 13"/>
              <p:cNvSpPr>
                <a:spLocks/>
              </p:cNvSpPr>
              <p:nvPr/>
            </p:nvSpPr>
            <p:spPr bwMode="hidden">
              <a:xfrm>
                <a:off x="672" y="312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hidden">
              <a:xfrm rot="17783459">
                <a:off x="1204" y="340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43" name="Freeform 15"/>
              <p:cNvSpPr>
                <a:spLocks/>
              </p:cNvSpPr>
              <p:nvPr/>
            </p:nvSpPr>
            <p:spPr bwMode="hidden">
              <a:xfrm>
                <a:off x="771" y="351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44" name="Freeform 16"/>
              <p:cNvSpPr>
                <a:spLocks/>
              </p:cNvSpPr>
              <p:nvPr/>
            </p:nvSpPr>
            <p:spPr bwMode="hidden">
              <a:xfrm>
                <a:off x="1060" y="305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63" name="Group 17"/>
              <p:cNvGrpSpPr>
                <a:grpSpLocks/>
              </p:cNvGrpSpPr>
              <p:nvPr/>
            </p:nvGrpSpPr>
            <p:grpSpPr bwMode="auto">
              <a:xfrm>
                <a:off x="-29" y="3464"/>
                <a:ext cx="910" cy="818"/>
                <a:chOff x="1373" y="2671"/>
                <a:chExt cx="910" cy="818"/>
              </a:xfrm>
            </p:grpSpPr>
            <p:sp>
              <p:nvSpPr>
                <p:cNvPr id="22546" name="Freeform 1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47" name="Freeform 1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48" name="Freeform 2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49" name="Freeform 2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64" name="Group 22"/>
              <p:cNvGrpSpPr>
                <a:grpSpLocks/>
              </p:cNvGrpSpPr>
              <p:nvPr/>
            </p:nvGrpSpPr>
            <p:grpSpPr bwMode="auto">
              <a:xfrm>
                <a:off x="2784" y="1836"/>
                <a:ext cx="910" cy="818"/>
                <a:chOff x="1373" y="2671"/>
                <a:chExt cx="910" cy="818"/>
              </a:xfrm>
            </p:grpSpPr>
            <p:sp>
              <p:nvSpPr>
                <p:cNvPr id="22551" name="Freeform 23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52" name="Freeform 24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53" name="Freeform 25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54" name="Freeform 26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555" name="Freeform 27"/>
              <p:cNvSpPr>
                <a:spLocks/>
              </p:cNvSpPr>
              <p:nvPr/>
            </p:nvSpPr>
            <p:spPr bwMode="hidden">
              <a:xfrm>
                <a:off x="931" y="204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56" name="Freeform 28"/>
              <p:cNvSpPr>
                <a:spLocks/>
              </p:cNvSpPr>
              <p:nvPr/>
            </p:nvSpPr>
            <p:spPr bwMode="hidden">
              <a:xfrm rot="17783459">
                <a:off x="1430" y="229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57" name="Freeform 29"/>
              <p:cNvSpPr>
                <a:spLocks/>
              </p:cNvSpPr>
              <p:nvPr/>
            </p:nvSpPr>
            <p:spPr bwMode="hidden">
              <a:xfrm>
                <a:off x="1030" y="243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58" name="Freeform 30"/>
              <p:cNvSpPr>
                <a:spLocks/>
              </p:cNvSpPr>
              <p:nvPr/>
            </p:nvSpPr>
            <p:spPr bwMode="hidden">
              <a:xfrm>
                <a:off x="1302" y="191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69" name="Group 31"/>
              <p:cNvGrpSpPr>
                <a:grpSpLocks/>
              </p:cNvGrpSpPr>
              <p:nvPr/>
            </p:nvGrpSpPr>
            <p:grpSpPr bwMode="auto">
              <a:xfrm>
                <a:off x="1658" y="1560"/>
                <a:ext cx="910" cy="818"/>
                <a:chOff x="1373" y="2671"/>
                <a:chExt cx="910" cy="818"/>
              </a:xfrm>
            </p:grpSpPr>
            <p:sp>
              <p:nvSpPr>
                <p:cNvPr id="22560" name="Freeform 3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61" name="Freeform 3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62" name="Freeform 3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63" name="Freeform 3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564" name="Freeform 36"/>
              <p:cNvSpPr>
                <a:spLocks/>
              </p:cNvSpPr>
              <p:nvPr/>
            </p:nvSpPr>
            <p:spPr bwMode="hidden">
              <a:xfrm>
                <a:off x="230" y="2433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65" name="Freeform 37"/>
              <p:cNvSpPr>
                <a:spLocks/>
              </p:cNvSpPr>
              <p:nvPr/>
            </p:nvSpPr>
            <p:spPr bwMode="hidden">
              <a:xfrm rot="17783459">
                <a:off x="729" y="2677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66" name="Freeform 38"/>
              <p:cNvSpPr>
                <a:spLocks/>
              </p:cNvSpPr>
              <p:nvPr/>
            </p:nvSpPr>
            <p:spPr bwMode="hidden">
              <a:xfrm>
                <a:off x="354" y="28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67" name="Freeform 39"/>
              <p:cNvSpPr>
                <a:spLocks/>
              </p:cNvSpPr>
              <p:nvPr/>
            </p:nvSpPr>
            <p:spPr bwMode="hidden">
              <a:xfrm>
                <a:off x="618" y="2362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68" name="Freeform 40"/>
              <p:cNvSpPr>
                <a:spLocks/>
              </p:cNvSpPr>
              <p:nvPr/>
            </p:nvSpPr>
            <p:spPr bwMode="hidden">
              <a:xfrm>
                <a:off x="1257" y="383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69" name="Freeform 41"/>
              <p:cNvSpPr>
                <a:spLocks/>
              </p:cNvSpPr>
              <p:nvPr/>
            </p:nvSpPr>
            <p:spPr bwMode="hidden">
              <a:xfrm rot="17783459">
                <a:off x="28" y="308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70" name="Freeform 42"/>
              <p:cNvSpPr>
                <a:spLocks/>
              </p:cNvSpPr>
              <p:nvPr/>
            </p:nvSpPr>
            <p:spPr bwMode="hidden">
              <a:xfrm>
                <a:off x="4129" y="226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71" name="Freeform 43"/>
              <p:cNvSpPr>
                <a:spLocks/>
              </p:cNvSpPr>
              <p:nvPr/>
            </p:nvSpPr>
            <p:spPr bwMode="hidden">
              <a:xfrm rot="18416349">
                <a:off x="2" y="272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78" name="Group 44"/>
              <p:cNvGrpSpPr>
                <a:grpSpLocks/>
              </p:cNvGrpSpPr>
              <p:nvPr/>
            </p:nvGrpSpPr>
            <p:grpSpPr bwMode="auto">
              <a:xfrm>
                <a:off x="2342" y="1143"/>
                <a:ext cx="910" cy="818"/>
                <a:chOff x="1373" y="2671"/>
                <a:chExt cx="910" cy="818"/>
              </a:xfrm>
            </p:grpSpPr>
            <p:sp>
              <p:nvSpPr>
                <p:cNvPr id="22573" name="Freeform 4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74" name="Freeform 4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75" name="Freeform 4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76" name="Freeform 4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79" name="Group 49"/>
              <p:cNvGrpSpPr>
                <a:grpSpLocks/>
              </p:cNvGrpSpPr>
              <p:nvPr/>
            </p:nvGrpSpPr>
            <p:grpSpPr bwMode="auto">
              <a:xfrm>
                <a:off x="481" y="1235"/>
                <a:ext cx="910" cy="818"/>
                <a:chOff x="1373" y="2671"/>
                <a:chExt cx="910" cy="818"/>
              </a:xfrm>
            </p:grpSpPr>
            <p:sp>
              <p:nvSpPr>
                <p:cNvPr id="22578" name="Freeform 50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79" name="Freeform 51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80" name="Freeform 52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81" name="Freeform 53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80" name="Group 54"/>
              <p:cNvGrpSpPr>
                <a:grpSpLocks/>
              </p:cNvGrpSpPr>
              <p:nvPr/>
            </p:nvGrpSpPr>
            <p:grpSpPr bwMode="auto">
              <a:xfrm>
                <a:off x="1208" y="817"/>
                <a:ext cx="910" cy="818"/>
                <a:chOff x="1373" y="2671"/>
                <a:chExt cx="910" cy="818"/>
              </a:xfrm>
            </p:grpSpPr>
            <p:sp>
              <p:nvSpPr>
                <p:cNvPr id="22583" name="Freeform 55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84" name="Freeform 56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85" name="Freeform 57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86" name="Freeform 58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587" name="Freeform 59"/>
              <p:cNvSpPr>
                <a:spLocks/>
              </p:cNvSpPr>
              <p:nvPr/>
            </p:nvSpPr>
            <p:spPr bwMode="hidden">
              <a:xfrm>
                <a:off x="5014" y="165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88" name="Freeform 60"/>
              <p:cNvSpPr>
                <a:spLocks/>
              </p:cNvSpPr>
              <p:nvPr/>
            </p:nvSpPr>
            <p:spPr bwMode="hidden">
              <a:xfrm rot="17783459">
                <a:off x="362" y="197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89" name="Freeform 61"/>
              <p:cNvSpPr>
                <a:spLocks/>
              </p:cNvSpPr>
              <p:nvPr/>
            </p:nvSpPr>
            <p:spPr bwMode="hidden">
              <a:xfrm>
                <a:off x="4" y="2158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90" name="Freeform 62"/>
              <p:cNvSpPr>
                <a:spLocks/>
              </p:cNvSpPr>
              <p:nvPr/>
            </p:nvSpPr>
            <p:spPr bwMode="hidden">
              <a:xfrm>
                <a:off x="68" y="172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91" name="Freeform 63"/>
              <p:cNvSpPr>
                <a:spLocks/>
              </p:cNvSpPr>
              <p:nvPr/>
            </p:nvSpPr>
            <p:spPr bwMode="hidden">
              <a:xfrm>
                <a:off x="4297" y="191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92" name="Freeform 64"/>
              <p:cNvSpPr>
                <a:spLocks/>
              </p:cNvSpPr>
              <p:nvPr/>
            </p:nvSpPr>
            <p:spPr bwMode="hidden">
              <a:xfrm rot="17783459">
                <a:off x="855" y="392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93" name="Freeform 65"/>
              <p:cNvSpPr>
                <a:spLocks/>
              </p:cNvSpPr>
              <p:nvPr/>
            </p:nvSpPr>
            <p:spPr bwMode="hidden">
              <a:xfrm>
                <a:off x="3695" y="2217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594" name="Freeform 66"/>
              <p:cNvSpPr>
                <a:spLocks/>
              </p:cNvSpPr>
              <p:nvPr/>
            </p:nvSpPr>
            <p:spPr bwMode="hidden">
              <a:xfrm>
                <a:off x="4659" y="171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89" name="Group 67"/>
              <p:cNvGrpSpPr>
                <a:grpSpLocks/>
              </p:cNvGrpSpPr>
              <p:nvPr/>
            </p:nvGrpSpPr>
            <p:grpSpPr bwMode="auto">
              <a:xfrm>
                <a:off x="1892" y="400"/>
                <a:ext cx="910" cy="818"/>
                <a:chOff x="1373" y="2671"/>
                <a:chExt cx="910" cy="818"/>
              </a:xfrm>
            </p:grpSpPr>
            <p:sp>
              <p:nvSpPr>
                <p:cNvPr id="22596" name="Freeform 6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97" name="Freeform 6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98" name="Freeform 7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599" name="Freeform 7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600" name="Freeform 72"/>
              <p:cNvSpPr>
                <a:spLocks/>
              </p:cNvSpPr>
              <p:nvPr/>
            </p:nvSpPr>
            <p:spPr bwMode="hidden">
              <a:xfrm>
                <a:off x="5431" y="149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1" name="Freeform 73"/>
              <p:cNvSpPr>
                <a:spLocks/>
              </p:cNvSpPr>
              <p:nvPr/>
            </p:nvSpPr>
            <p:spPr bwMode="hidden">
              <a:xfrm rot="17783459">
                <a:off x="254" y="97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2" name="Freeform 74"/>
              <p:cNvSpPr>
                <a:spLocks/>
              </p:cNvSpPr>
              <p:nvPr/>
            </p:nvSpPr>
            <p:spPr bwMode="hidden">
              <a:xfrm>
                <a:off x="-4" y="128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3" name="Freeform 75"/>
              <p:cNvSpPr>
                <a:spLocks/>
              </p:cNvSpPr>
              <p:nvPr/>
            </p:nvSpPr>
            <p:spPr bwMode="hidden">
              <a:xfrm>
                <a:off x="60" y="70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4" name="Freeform 76"/>
              <p:cNvSpPr>
                <a:spLocks/>
              </p:cNvSpPr>
              <p:nvPr/>
            </p:nvSpPr>
            <p:spPr bwMode="hidden">
              <a:xfrm>
                <a:off x="407" y="34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5" name="Freeform 77"/>
              <p:cNvSpPr>
                <a:spLocks/>
              </p:cNvSpPr>
              <p:nvPr/>
            </p:nvSpPr>
            <p:spPr bwMode="hidden">
              <a:xfrm rot="17783459">
                <a:off x="956" y="5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6" name="Freeform 78"/>
              <p:cNvSpPr>
                <a:spLocks/>
              </p:cNvSpPr>
              <p:nvPr/>
            </p:nvSpPr>
            <p:spPr bwMode="hidden">
              <a:xfrm>
                <a:off x="572" y="73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7" name="Freeform 79"/>
              <p:cNvSpPr>
                <a:spLocks/>
              </p:cNvSpPr>
              <p:nvPr/>
            </p:nvSpPr>
            <p:spPr bwMode="hidden">
              <a:xfrm>
                <a:off x="895" y="25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8" name="Freeform 80"/>
              <p:cNvSpPr>
                <a:spLocks/>
              </p:cNvSpPr>
              <p:nvPr/>
            </p:nvSpPr>
            <p:spPr bwMode="hidden">
              <a:xfrm>
                <a:off x="1182" y="-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09" name="Freeform 81"/>
              <p:cNvSpPr>
                <a:spLocks/>
              </p:cNvSpPr>
              <p:nvPr/>
            </p:nvSpPr>
            <p:spPr bwMode="hidden">
              <a:xfrm rot="17783459">
                <a:off x="1606" y="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0" name="Freeform 82"/>
              <p:cNvSpPr>
                <a:spLocks/>
              </p:cNvSpPr>
              <p:nvPr/>
            </p:nvSpPr>
            <p:spPr bwMode="hidden">
              <a:xfrm>
                <a:off x="1381" y="45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1" name="Freeform 83"/>
              <p:cNvSpPr>
                <a:spLocks/>
              </p:cNvSpPr>
              <p:nvPr/>
            </p:nvSpPr>
            <p:spPr bwMode="hidden">
              <a:xfrm>
                <a:off x="1987" y="-1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2" name="Freeform 84"/>
              <p:cNvSpPr>
                <a:spLocks/>
              </p:cNvSpPr>
              <p:nvPr/>
            </p:nvSpPr>
            <p:spPr bwMode="hidden">
              <a:xfrm>
                <a:off x="585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3" name="Freeform 85"/>
              <p:cNvSpPr>
                <a:spLocks/>
              </p:cNvSpPr>
              <p:nvPr/>
            </p:nvSpPr>
            <p:spPr bwMode="hidden">
              <a:xfrm>
                <a:off x="2372" y="3989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4" name="Freeform 86"/>
              <p:cNvSpPr>
                <a:spLocks/>
              </p:cNvSpPr>
              <p:nvPr/>
            </p:nvSpPr>
            <p:spPr bwMode="hidden">
              <a:xfrm rot="17783459">
                <a:off x="-21" y="240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5" name="Freeform 87"/>
              <p:cNvSpPr>
                <a:spLocks/>
              </p:cNvSpPr>
              <p:nvPr/>
            </p:nvSpPr>
            <p:spPr bwMode="hidden">
              <a:xfrm>
                <a:off x="181" y="-38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6" name="Freeform 88"/>
              <p:cNvSpPr>
                <a:spLocks/>
              </p:cNvSpPr>
              <p:nvPr/>
            </p:nvSpPr>
            <p:spPr bwMode="hidden">
              <a:xfrm>
                <a:off x="2750" y="38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7" name="Freeform 89"/>
              <p:cNvSpPr>
                <a:spLocks/>
              </p:cNvSpPr>
              <p:nvPr/>
            </p:nvSpPr>
            <p:spPr bwMode="hidden">
              <a:xfrm rot="17783459">
                <a:off x="4210" y="33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8" name="Freeform 90"/>
              <p:cNvSpPr>
                <a:spLocks/>
              </p:cNvSpPr>
              <p:nvPr/>
            </p:nvSpPr>
            <p:spPr bwMode="hidden">
              <a:xfrm>
                <a:off x="4528" y="3653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19" name="Freeform 91"/>
              <p:cNvSpPr>
                <a:spLocks/>
              </p:cNvSpPr>
              <p:nvPr/>
            </p:nvSpPr>
            <p:spPr bwMode="hidden">
              <a:xfrm>
                <a:off x="3163" y="3665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0" name="Freeform 92"/>
              <p:cNvSpPr>
                <a:spLocks/>
              </p:cNvSpPr>
              <p:nvPr/>
            </p:nvSpPr>
            <p:spPr bwMode="hidden">
              <a:xfrm>
                <a:off x="3502" y="346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1" name="Freeform 93"/>
              <p:cNvSpPr>
                <a:spLocks/>
              </p:cNvSpPr>
              <p:nvPr/>
            </p:nvSpPr>
            <p:spPr bwMode="hidden">
              <a:xfrm rot="17783459">
                <a:off x="3967" y="367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2" name="Freeform 94"/>
              <p:cNvSpPr>
                <a:spLocks/>
              </p:cNvSpPr>
              <p:nvPr/>
            </p:nvSpPr>
            <p:spPr bwMode="hidden">
              <a:xfrm>
                <a:off x="3617" y="392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3" name="Freeform 95"/>
              <p:cNvSpPr>
                <a:spLocks/>
              </p:cNvSpPr>
              <p:nvPr/>
            </p:nvSpPr>
            <p:spPr bwMode="hidden">
              <a:xfrm>
                <a:off x="3840" y="328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4" name="Freeform 96"/>
              <p:cNvSpPr>
                <a:spLocks/>
              </p:cNvSpPr>
              <p:nvPr/>
            </p:nvSpPr>
            <p:spPr bwMode="hidden">
              <a:xfrm>
                <a:off x="2325" y="3101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5" name="Freeform 97"/>
              <p:cNvSpPr>
                <a:spLocks/>
              </p:cNvSpPr>
              <p:nvPr/>
            </p:nvSpPr>
            <p:spPr bwMode="hidden">
              <a:xfrm rot="17783459">
                <a:off x="2858" y="3353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6" name="Freeform 98"/>
              <p:cNvSpPr>
                <a:spLocks/>
              </p:cNvSpPr>
              <p:nvPr/>
            </p:nvSpPr>
            <p:spPr bwMode="hidden">
              <a:xfrm>
                <a:off x="2458" y="3562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27" name="Freeform 99"/>
              <p:cNvSpPr>
                <a:spLocks/>
              </p:cNvSpPr>
              <p:nvPr/>
            </p:nvSpPr>
            <p:spPr bwMode="hidden">
              <a:xfrm>
                <a:off x="2713" y="30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118" name="Group 100"/>
              <p:cNvGrpSpPr>
                <a:grpSpLocks/>
              </p:cNvGrpSpPr>
              <p:nvPr/>
            </p:nvGrpSpPr>
            <p:grpSpPr bwMode="auto">
              <a:xfrm>
                <a:off x="3026" y="2638"/>
                <a:ext cx="910" cy="818"/>
                <a:chOff x="1373" y="2671"/>
                <a:chExt cx="910" cy="818"/>
              </a:xfrm>
            </p:grpSpPr>
            <p:sp>
              <p:nvSpPr>
                <p:cNvPr id="22629" name="Freeform 101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30" name="Freeform 102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31" name="Freeform 103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32" name="Freeform 104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633" name="Freeform 105"/>
              <p:cNvSpPr>
                <a:spLocks/>
              </p:cNvSpPr>
              <p:nvPr/>
            </p:nvSpPr>
            <p:spPr bwMode="hidden">
              <a:xfrm>
                <a:off x="1624" y="346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34" name="Freeform 106"/>
              <p:cNvSpPr>
                <a:spLocks/>
              </p:cNvSpPr>
              <p:nvPr/>
            </p:nvSpPr>
            <p:spPr bwMode="hidden">
              <a:xfrm rot="17783459">
                <a:off x="2039" y="373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35" name="Freeform 107"/>
              <p:cNvSpPr>
                <a:spLocks/>
              </p:cNvSpPr>
              <p:nvPr/>
            </p:nvSpPr>
            <p:spPr bwMode="hidden">
              <a:xfrm>
                <a:off x="1698" y="3936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36" name="Freeform 108"/>
              <p:cNvSpPr>
                <a:spLocks/>
              </p:cNvSpPr>
              <p:nvPr/>
            </p:nvSpPr>
            <p:spPr bwMode="hidden">
              <a:xfrm>
                <a:off x="2037" y="3430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37" name="Freeform 109"/>
              <p:cNvSpPr>
                <a:spLocks/>
              </p:cNvSpPr>
              <p:nvPr/>
            </p:nvSpPr>
            <p:spPr bwMode="hidden">
              <a:xfrm rot="17783459">
                <a:off x="4261" y="392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38" name="Freeform 110"/>
              <p:cNvSpPr>
                <a:spLocks/>
              </p:cNvSpPr>
              <p:nvPr/>
            </p:nvSpPr>
            <p:spPr bwMode="hidden">
              <a:xfrm>
                <a:off x="3191" y="4004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125" name="Group 111"/>
              <p:cNvGrpSpPr>
                <a:grpSpLocks/>
              </p:cNvGrpSpPr>
              <p:nvPr/>
            </p:nvGrpSpPr>
            <p:grpSpPr bwMode="auto">
              <a:xfrm>
                <a:off x="2576" y="-9"/>
                <a:ext cx="910" cy="818"/>
                <a:chOff x="1373" y="2671"/>
                <a:chExt cx="910" cy="818"/>
              </a:xfrm>
            </p:grpSpPr>
            <p:sp>
              <p:nvSpPr>
                <p:cNvPr id="22640" name="Freeform 11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1" name="Freeform 11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2" name="Freeform 11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3" name="Freeform 11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126" name="Group 116"/>
              <p:cNvGrpSpPr>
                <a:grpSpLocks/>
              </p:cNvGrpSpPr>
              <p:nvPr/>
            </p:nvGrpSpPr>
            <p:grpSpPr bwMode="auto">
              <a:xfrm>
                <a:off x="3010" y="684"/>
                <a:ext cx="910" cy="818"/>
                <a:chOff x="1373" y="2671"/>
                <a:chExt cx="910" cy="818"/>
              </a:xfrm>
            </p:grpSpPr>
            <p:sp>
              <p:nvSpPr>
                <p:cNvPr id="22645" name="Freeform 11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6" name="Freeform 11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7" name="Freeform 11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48" name="Freeform 12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127" name="Group 121"/>
              <p:cNvGrpSpPr>
                <a:grpSpLocks/>
              </p:cNvGrpSpPr>
              <p:nvPr/>
            </p:nvGrpSpPr>
            <p:grpSpPr bwMode="auto">
              <a:xfrm>
                <a:off x="3477" y="1377"/>
                <a:ext cx="910" cy="818"/>
                <a:chOff x="1373" y="2671"/>
                <a:chExt cx="910" cy="818"/>
              </a:xfrm>
            </p:grpSpPr>
            <p:sp>
              <p:nvSpPr>
                <p:cNvPr id="22650" name="Freeform 122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1" name="Freeform 123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2" name="Freeform 124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3" name="Freeform 125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128" name="Group 126"/>
              <p:cNvGrpSpPr>
                <a:grpSpLocks/>
              </p:cNvGrpSpPr>
              <p:nvPr/>
            </p:nvGrpSpPr>
            <p:grpSpPr bwMode="auto">
              <a:xfrm>
                <a:off x="4178" y="943"/>
                <a:ext cx="910" cy="818"/>
                <a:chOff x="1373" y="2671"/>
                <a:chExt cx="910" cy="818"/>
              </a:xfrm>
            </p:grpSpPr>
            <p:sp>
              <p:nvSpPr>
                <p:cNvPr id="22655" name="Freeform 127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6" name="Freeform 128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7" name="Freeform 129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58" name="Freeform 130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659" name="Freeform 131"/>
              <p:cNvSpPr>
                <a:spLocks/>
              </p:cNvSpPr>
              <p:nvPr/>
            </p:nvSpPr>
            <p:spPr bwMode="hidden">
              <a:xfrm>
                <a:off x="4954" y="847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0" name="Freeform 132"/>
              <p:cNvSpPr>
                <a:spLocks/>
              </p:cNvSpPr>
              <p:nvPr/>
            </p:nvSpPr>
            <p:spPr bwMode="hidden">
              <a:xfrm rot="17783459">
                <a:off x="5404" y="924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1" name="Freeform 133"/>
              <p:cNvSpPr>
                <a:spLocks/>
              </p:cNvSpPr>
              <p:nvPr/>
            </p:nvSpPr>
            <p:spPr bwMode="hidden">
              <a:xfrm>
                <a:off x="5129" y="129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2" name="Freeform 134"/>
              <p:cNvSpPr>
                <a:spLocks/>
              </p:cNvSpPr>
              <p:nvPr/>
            </p:nvSpPr>
            <p:spPr bwMode="hidden">
              <a:xfrm>
                <a:off x="5301" y="56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3" name="Freeform 135"/>
              <p:cNvSpPr>
                <a:spLocks/>
              </p:cNvSpPr>
              <p:nvPr/>
            </p:nvSpPr>
            <p:spPr bwMode="hidden">
              <a:xfrm>
                <a:off x="3678" y="389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4" name="Freeform 136"/>
              <p:cNvSpPr>
                <a:spLocks/>
              </p:cNvSpPr>
              <p:nvPr/>
            </p:nvSpPr>
            <p:spPr bwMode="hidden">
              <a:xfrm rot="17783459">
                <a:off x="4193" y="54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5" name="Freeform 137"/>
              <p:cNvSpPr>
                <a:spLocks/>
              </p:cNvSpPr>
              <p:nvPr/>
            </p:nvSpPr>
            <p:spPr bwMode="hidden">
              <a:xfrm>
                <a:off x="3852" y="81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6" name="Freeform 138"/>
              <p:cNvSpPr>
                <a:spLocks/>
              </p:cNvSpPr>
              <p:nvPr/>
            </p:nvSpPr>
            <p:spPr bwMode="hidden">
              <a:xfrm>
                <a:off x="4024" y="234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7" name="Freeform 139"/>
              <p:cNvSpPr>
                <a:spLocks/>
              </p:cNvSpPr>
              <p:nvPr/>
            </p:nvSpPr>
            <p:spPr bwMode="hidden">
              <a:xfrm>
                <a:off x="4479" y="296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8" name="Freeform 140"/>
              <p:cNvSpPr>
                <a:spLocks/>
              </p:cNvSpPr>
              <p:nvPr/>
            </p:nvSpPr>
            <p:spPr bwMode="hidden">
              <a:xfrm rot="17783459">
                <a:off x="3751" y="-6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69" name="Freeform 141"/>
              <p:cNvSpPr>
                <a:spLocks/>
              </p:cNvSpPr>
              <p:nvPr/>
            </p:nvSpPr>
            <p:spPr bwMode="hidden">
              <a:xfrm>
                <a:off x="3351" y="80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70" name="Freeform 142"/>
              <p:cNvSpPr>
                <a:spLocks/>
              </p:cNvSpPr>
              <p:nvPr/>
            </p:nvSpPr>
            <p:spPr bwMode="hidden">
              <a:xfrm>
                <a:off x="4341" y="-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71" name="Freeform 143"/>
              <p:cNvSpPr>
                <a:spLocks/>
              </p:cNvSpPr>
              <p:nvPr/>
            </p:nvSpPr>
            <p:spPr bwMode="hidden">
              <a:xfrm>
                <a:off x="4756" y="-70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72" name="Freeform 144"/>
              <p:cNvSpPr>
                <a:spLocks/>
              </p:cNvSpPr>
              <p:nvPr/>
            </p:nvSpPr>
            <p:spPr bwMode="hidden">
              <a:xfrm rot="17783459">
                <a:off x="5404" y="40"/>
                <a:ext cx="355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73" name="Freeform 145"/>
              <p:cNvSpPr>
                <a:spLocks/>
              </p:cNvSpPr>
              <p:nvPr/>
            </p:nvSpPr>
            <p:spPr bwMode="hidden">
              <a:xfrm>
                <a:off x="4829" y="531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74" name="Freeform 146"/>
              <p:cNvSpPr>
                <a:spLocks/>
              </p:cNvSpPr>
              <p:nvPr/>
            </p:nvSpPr>
            <p:spPr bwMode="hidden">
              <a:xfrm>
                <a:off x="5059" y="267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145" name="Group 147"/>
              <p:cNvGrpSpPr>
                <a:grpSpLocks/>
              </p:cNvGrpSpPr>
              <p:nvPr/>
            </p:nvGrpSpPr>
            <p:grpSpPr bwMode="auto">
              <a:xfrm>
                <a:off x="4930" y="1978"/>
                <a:ext cx="910" cy="818"/>
                <a:chOff x="1373" y="2671"/>
                <a:chExt cx="910" cy="818"/>
              </a:xfrm>
            </p:grpSpPr>
            <p:sp>
              <p:nvSpPr>
                <p:cNvPr id="22676" name="Freeform 148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77" name="Freeform 149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78" name="Freeform 150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79" name="Freeform 151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680" name="Freeform 152"/>
              <p:cNvSpPr>
                <a:spLocks/>
              </p:cNvSpPr>
              <p:nvPr/>
            </p:nvSpPr>
            <p:spPr bwMode="hidden">
              <a:xfrm rot="17783459">
                <a:off x="4552" y="2201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81" name="Freeform 153"/>
              <p:cNvSpPr>
                <a:spLocks/>
              </p:cNvSpPr>
              <p:nvPr/>
            </p:nvSpPr>
            <p:spPr bwMode="hidden">
              <a:xfrm>
                <a:off x="4246" y="2585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82" name="Freeform 154"/>
              <p:cNvSpPr>
                <a:spLocks/>
              </p:cNvSpPr>
              <p:nvPr/>
            </p:nvSpPr>
            <p:spPr bwMode="hidden">
              <a:xfrm rot="17783459">
                <a:off x="4594" y="3146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83" name="Freeform 155"/>
              <p:cNvSpPr>
                <a:spLocks/>
              </p:cNvSpPr>
              <p:nvPr/>
            </p:nvSpPr>
            <p:spPr bwMode="hidden">
              <a:xfrm>
                <a:off x="4194" y="2985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84" name="Freeform 156"/>
              <p:cNvSpPr>
                <a:spLocks/>
              </p:cNvSpPr>
              <p:nvPr/>
            </p:nvSpPr>
            <p:spPr bwMode="hidden">
              <a:xfrm>
                <a:off x="4642" y="2671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85" name="Freeform 157"/>
              <p:cNvSpPr>
                <a:spLocks/>
              </p:cNvSpPr>
              <p:nvPr/>
            </p:nvSpPr>
            <p:spPr bwMode="hidden">
              <a:xfrm>
                <a:off x="3820" y="261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152" name="Group 158"/>
              <p:cNvGrpSpPr>
                <a:grpSpLocks/>
              </p:cNvGrpSpPr>
              <p:nvPr/>
            </p:nvGrpSpPr>
            <p:grpSpPr bwMode="auto">
              <a:xfrm>
                <a:off x="4914" y="2763"/>
                <a:ext cx="910" cy="818"/>
                <a:chOff x="1373" y="2671"/>
                <a:chExt cx="910" cy="818"/>
              </a:xfrm>
            </p:grpSpPr>
            <p:sp>
              <p:nvSpPr>
                <p:cNvPr id="22687" name="Freeform 159"/>
                <p:cNvSpPr>
                  <a:spLocks/>
                </p:cNvSpPr>
                <p:nvPr/>
              </p:nvSpPr>
              <p:spPr bwMode="hidden">
                <a:xfrm>
                  <a:off x="1373" y="2742"/>
                  <a:ext cx="354" cy="426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88" name="Freeform 160"/>
                <p:cNvSpPr>
                  <a:spLocks/>
                </p:cNvSpPr>
                <p:nvPr/>
              </p:nvSpPr>
              <p:spPr bwMode="hidden">
                <a:xfrm rot="17783459">
                  <a:off x="1872" y="2986"/>
                  <a:ext cx="354" cy="468"/>
                </a:xfrm>
                <a:custGeom>
                  <a:avLst/>
                  <a:gdLst/>
                  <a:ahLst/>
                  <a:cxnLst>
                    <a:cxn ang="0">
                      <a:pos x="100" y="88"/>
                    </a:cxn>
                    <a:cxn ang="0">
                      <a:pos x="34" y="258"/>
                    </a:cxn>
                    <a:cxn ang="0">
                      <a:pos x="330" y="220"/>
                    </a:cxn>
                    <a:cxn ang="0">
                      <a:pos x="134" y="114"/>
                    </a:cxn>
                    <a:cxn ang="0">
                      <a:pos x="258" y="256"/>
                    </a:cxn>
                    <a:cxn ang="0">
                      <a:pos x="244" y="120"/>
                    </a:cxn>
                    <a:cxn ang="0">
                      <a:pos x="190" y="206"/>
                    </a:cxn>
                  </a:cxnLst>
                  <a:rect l="0" t="0" r="r" b="b"/>
                  <a:pathLst>
                    <a:path w="354" h="426">
                      <a:moveTo>
                        <a:pt x="100" y="88"/>
                      </a:moveTo>
                      <a:cubicBezTo>
                        <a:pt x="50" y="94"/>
                        <a:pt x="0" y="174"/>
                        <a:pt x="34" y="258"/>
                      </a:cubicBezTo>
                      <a:cubicBezTo>
                        <a:pt x="146" y="426"/>
                        <a:pt x="326" y="298"/>
                        <a:pt x="330" y="220"/>
                      </a:cubicBezTo>
                      <a:cubicBezTo>
                        <a:pt x="346" y="120"/>
                        <a:pt x="254" y="0"/>
                        <a:pt x="134" y="114"/>
                      </a:cubicBezTo>
                      <a:cubicBezTo>
                        <a:pt x="18" y="222"/>
                        <a:pt x="200" y="324"/>
                        <a:pt x="258" y="256"/>
                      </a:cubicBezTo>
                      <a:cubicBezTo>
                        <a:pt x="354" y="172"/>
                        <a:pt x="286" y="130"/>
                        <a:pt x="244" y="120"/>
                      </a:cubicBezTo>
                      <a:cubicBezTo>
                        <a:pt x="154" y="100"/>
                        <a:pt x="152" y="178"/>
                        <a:pt x="190" y="206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89" name="Freeform 161"/>
                <p:cNvSpPr>
                  <a:spLocks/>
                </p:cNvSpPr>
                <p:nvPr/>
              </p:nvSpPr>
              <p:spPr bwMode="hidden">
                <a:xfrm>
                  <a:off x="1472" y="3127"/>
                  <a:ext cx="349" cy="362"/>
                </a:xfrm>
                <a:custGeom>
                  <a:avLst/>
                  <a:gdLst/>
                  <a:ahLst/>
                  <a:cxnLst>
                    <a:cxn ang="0">
                      <a:pos x="178" y="62"/>
                    </a:cxn>
                    <a:cxn ang="0">
                      <a:pos x="7" y="149"/>
                    </a:cxn>
                    <a:cxn ang="0">
                      <a:pos x="276" y="279"/>
                    </a:cxn>
                    <a:cxn ang="0">
                      <a:pos x="176" y="76"/>
                    </a:cxn>
                    <a:cxn ang="0">
                      <a:pos x="194" y="272"/>
                    </a:cxn>
                    <a:cxn ang="0">
                      <a:pos x="264" y="142"/>
                    </a:cxn>
                    <a:cxn ang="0">
                      <a:pos x="160" y="154"/>
                    </a:cxn>
                  </a:cxnLst>
                  <a:rect l="0" t="0" r="r" b="b"/>
                  <a:pathLst>
                    <a:path w="349" h="362">
                      <a:moveTo>
                        <a:pt x="178" y="62"/>
                      </a:moveTo>
                      <a:cubicBezTo>
                        <a:pt x="152" y="0"/>
                        <a:pt x="14" y="20"/>
                        <a:pt x="7" y="149"/>
                      </a:cubicBezTo>
                      <a:cubicBezTo>
                        <a:pt x="0" y="362"/>
                        <a:pt x="226" y="347"/>
                        <a:pt x="276" y="279"/>
                      </a:cubicBezTo>
                      <a:cubicBezTo>
                        <a:pt x="349" y="198"/>
                        <a:pt x="344" y="40"/>
                        <a:pt x="176" y="76"/>
                      </a:cubicBezTo>
                      <a:cubicBezTo>
                        <a:pt x="15" y="108"/>
                        <a:pt x="106" y="300"/>
                        <a:pt x="194" y="272"/>
                      </a:cubicBezTo>
                      <a:cubicBezTo>
                        <a:pt x="288" y="254"/>
                        <a:pt x="280" y="170"/>
                        <a:pt x="264" y="142"/>
                      </a:cubicBezTo>
                      <a:cubicBezTo>
                        <a:pt x="201" y="74"/>
                        <a:pt x="170" y="116"/>
                        <a:pt x="160" y="154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22690" name="Freeform 162"/>
                <p:cNvSpPr>
                  <a:spLocks/>
                </p:cNvSpPr>
                <p:nvPr/>
              </p:nvSpPr>
              <p:spPr bwMode="hidden">
                <a:xfrm>
                  <a:off x="1761" y="2671"/>
                  <a:ext cx="323" cy="327"/>
                </a:xfrm>
                <a:custGeom>
                  <a:avLst/>
                  <a:gdLst/>
                  <a:ahLst/>
                  <a:cxnLst>
                    <a:cxn ang="0">
                      <a:pos x="281" y="137"/>
                    </a:cxn>
                    <a:cxn ang="0">
                      <a:pos x="203" y="7"/>
                    </a:cxn>
                    <a:cxn ang="0">
                      <a:pos x="61" y="256"/>
                    </a:cxn>
                    <a:cxn ang="0">
                      <a:pos x="273" y="159"/>
                    </a:cxn>
                    <a:cxn ang="0">
                      <a:pos x="73" y="176"/>
                    </a:cxn>
                    <a:cxn ang="0">
                      <a:pos x="192" y="244"/>
                    </a:cxn>
                    <a:cxn ang="0">
                      <a:pos x="154" y="150"/>
                    </a:cxn>
                  </a:cxnLst>
                  <a:rect l="0" t="0" r="r" b="b"/>
                  <a:pathLst>
                    <a:path w="323" h="327">
                      <a:moveTo>
                        <a:pt x="281" y="137"/>
                      </a:moveTo>
                      <a:cubicBezTo>
                        <a:pt x="323" y="111"/>
                        <a:pt x="291" y="28"/>
                        <a:pt x="203" y="7"/>
                      </a:cubicBezTo>
                      <a:cubicBezTo>
                        <a:pt x="1" y="0"/>
                        <a:pt x="0" y="207"/>
                        <a:pt x="61" y="256"/>
                      </a:cubicBezTo>
                      <a:cubicBezTo>
                        <a:pt x="133" y="327"/>
                        <a:pt x="296" y="323"/>
                        <a:pt x="273" y="159"/>
                      </a:cubicBezTo>
                      <a:cubicBezTo>
                        <a:pt x="225" y="55"/>
                        <a:pt x="52" y="90"/>
                        <a:pt x="73" y="176"/>
                      </a:cubicBezTo>
                      <a:cubicBezTo>
                        <a:pt x="101" y="275"/>
                        <a:pt x="187" y="251"/>
                        <a:pt x="192" y="244"/>
                      </a:cubicBezTo>
                      <a:cubicBezTo>
                        <a:pt x="261" y="183"/>
                        <a:pt x="199" y="136"/>
                        <a:pt x="154" y="150"/>
                      </a:cubicBezTo>
                    </a:path>
                  </a:pathLst>
                </a:cu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2691" name="Freeform 163"/>
              <p:cNvSpPr>
                <a:spLocks/>
              </p:cNvSpPr>
              <p:nvPr/>
            </p:nvSpPr>
            <p:spPr bwMode="hidden">
              <a:xfrm>
                <a:off x="4906" y="3552"/>
                <a:ext cx="354" cy="426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92" name="Freeform 164"/>
              <p:cNvSpPr>
                <a:spLocks/>
              </p:cNvSpPr>
              <p:nvPr/>
            </p:nvSpPr>
            <p:spPr bwMode="hidden">
              <a:xfrm rot="17783459">
                <a:off x="5372" y="3889"/>
                <a:ext cx="354" cy="468"/>
              </a:xfrm>
              <a:custGeom>
                <a:avLst/>
                <a:gdLst/>
                <a:ahLst/>
                <a:cxnLst>
                  <a:cxn ang="0">
                    <a:pos x="100" y="88"/>
                  </a:cxn>
                  <a:cxn ang="0">
                    <a:pos x="34" y="258"/>
                  </a:cxn>
                  <a:cxn ang="0">
                    <a:pos x="330" y="220"/>
                  </a:cxn>
                  <a:cxn ang="0">
                    <a:pos x="134" y="114"/>
                  </a:cxn>
                  <a:cxn ang="0">
                    <a:pos x="258" y="256"/>
                  </a:cxn>
                  <a:cxn ang="0">
                    <a:pos x="244" y="120"/>
                  </a:cxn>
                  <a:cxn ang="0">
                    <a:pos x="190" y="206"/>
                  </a:cxn>
                </a:cxnLst>
                <a:rect l="0" t="0" r="r" b="b"/>
                <a:pathLst>
                  <a:path w="354" h="426">
                    <a:moveTo>
                      <a:pt x="100" y="88"/>
                    </a:moveTo>
                    <a:cubicBezTo>
                      <a:pt x="50" y="94"/>
                      <a:pt x="0" y="174"/>
                      <a:pt x="34" y="258"/>
                    </a:cubicBezTo>
                    <a:cubicBezTo>
                      <a:pt x="146" y="426"/>
                      <a:pt x="326" y="298"/>
                      <a:pt x="330" y="220"/>
                    </a:cubicBezTo>
                    <a:cubicBezTo>
                      <a:pt x="346" y="120"/>
                      <a:pt x="254" y="0"/>
                      <a:pt x="134" y="114"/>
                    </a:cubicBezTo>
                    <a:cubicBezTo>
                      <a:pt x="18" y="222"/>
                      <a:pt x="200" y="324"/>
                      <a:pt x="258" y="256"/>
                    </a:cubicBezTo>
                    <a:cubicBezTo>
                      <a:pt x="354" y="172"/>
                      <a:pt x="286" y="130"/>
                      <a:pt x="244" y="120"/>
                    </a:cubicBezTo>
                    <a:cubicBezTo>
                      <a:pt x="154" y="100"/>
                      <a:pt x="152" y="178"/>
                      <a:pt x="190" y="206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93" name="Freeform 165"/>
              <p:cNvSpPr>
                <a:spLocks/>
              </p:cNvSpPr>
              <p:nvPr/>
            </p:nvSpPr>
            <p:spPr bwMode="hidden">
              <a:xfrm>
                <a:off x="4880" y="3979"/>
                <a:ext cx="349" cy="362"/>
              </a:xfrm>
              <a:custGeom>
                <a:avLst/>
                <a:gdLst/>
                <a:ahLst/>
                <a:cxnLst>
                  <a:cxn ang="0">
                    <a:pos x="178" y="62"/>
                  </a:cxn>
                  <a:cxn ang="0">
                    <a:pos x="7" y="149"/>
                  </a:cxn>
                  <a:cxn ang="0">
                    <a:pos x="276" y="279"/>
                  </a:cxn>
                  <a:cxn ang="0">
                    <a:pos x="176" y="76"/>
                  </a:cxn>
                  <a:cxn ang="0">
                    <a:pos x="194" y="272"/>
                  </a:cxn>
                  <a:cxn ang="0">
                    <a:pos x="264" y="142"/>
                  </a:cxn>
                  <a:cxn ang="0">
                    <a:pos x="160" y="154"/>
                  </a:cxn>
                </a:cxnLst>
                <a:rect l="0" t="0" r="r" b="b"/>
                <a:pathLst>
                  <a:path w="349" h="362">
                    <a:moveTo>
                      <a:pt x="178" y="62"/>
                    </a:moveTo>
                    <a:cubicBezTo>
                      <a:pt x="152" y="0"/>
                      <a:pt x="14" y="20"/>
                      <a:pt x="7" y="149"/>
                    </a:cubicBezTo>
                    <a:cubicBezTo>
                      <a:pt x="0" y="362"/>
                      <a:pt x="226" y="347"/>
                      <a:pt x="276" y="279"/>
                    </a:cubicBezTo>
                    <a:cubicBezTo>
                      <a:pt x="349" y="198"/>
                      <a:pt x="344" y="40"/>
                      <a:pt x="176" y="76"/>
                    </a:cubicBezTo>
                    <a:cubicBezTo>
                      <a:pt x="15" y="108"/>
                      <a:pt x="106" y="300"/>
                      <a:pt x="194" y="272"/>
                    </a:cubicBezTo>
                    <a:cubicBezTo>
                      <a:pt x="288" y="254"/>
                      <a:pt x="280" y="170"/>
                      <a:pt x="264" y="142"/>
                    </a:cubicBezTo>
                    <a:cubicBezTo>
                      <a:pt x="201" y="74"/>
                      <a:pt x="170" y="116"/>
                      <a:pt x="160" y="154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694" name="Freeform 166"/>
              <p:cNvSpPr>
                <a:spLocks/>
              </p:cNvSpPr>
              <p:nvPr/>
            </p:nvSpPr>
            <p:spPr bwMode="hidden">
              <a:xfrm>
                <a:off x="5345" y="3548"/>
                <a:ext cx="323" cy="327"/>
              </a:xfrm>
              <a:custGeom>
                <a:avLst/>
                <a:gdLst/>
                <a:ahLst/>
                <a:cxnLst>
                  <a:cxn ang="0">
                    <a:pos x="281" y="137"/>
                  </a:cxn>
                  <a:cxn ang="0">
                    <a:pos x="203" y="7"/>
                  </a:cxn>
                  <a:cxn ang="0">
                    <a:pos x="61" y="256"/>
                  </a:cxn>
                  <a:cxn ang="0">
                    <a:pos x="273" y="159"/>
                  </a:cxn>
                  <a:cxn ang="0">
                    <a:pos x="73" y="176"/>
                  </a:cxn>
                  <a:cxn ang="0">
                    <a:pos x="192" y="244"/>
                  </a:cxn>
                  <a:cxn ang="0">
                    <a:pos x="154" y="150"/>
                  </a:cxn>
                </a:cxnLst>
                <a:rect l="0" t="0" r="r" b="b"/>
                <a:pathLst>
                  <a:path w="323" h="327">
                    <a:moveTo>
                      <a:pt x="281" y="137"/>
                    </a:moveTo>
                    <a:cubicBezTo>
                      <a:pt x="323" y="111"/>
                      <a:pt x="291" y="28"/>
                      <a:pt x="203" y="7"/>
                    </a:cubicBezTo>
                    <a:cubicBezTo>
                      <a:pt x="1" y="0"/>
                      <a:pt x="0" y="207"/>
                      <a:pt x="61" y="256"/>
                    </a:cubicBezTo>
                    <a:cubicBezTo>
                      <a:pt x="133" y="327"/>
                      <a:pt x="296" y="323"/>
                      <a:pt x="273" y="159"/>
                    </a:cubicBezTo>
                    <a:cubicBezTo>
                      <a:pt x="225" y="55"/>
                      <a:pt x="52" y="90"/>
                      <a:pt x="73" y="176"/>
                    </a:cubicBezTo>
                    <a:cubicBezTo>
                      <a:pt x="101" y="275"/>
                      <a:pt x="187" y="251"/>
                      <a:pt x="192" y="244"/>
                    </a:cubicBezTo>
                    <a:cubicBezTo>
                      <a:pt x="261" y="183"/>
                      <a:pt x="199" y="136"/>
                      <a:pt x="154" y="150"/>
                    </a:cubicBezTo>
                  </a:path>
                </a:pathLst>
              </a:cu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033" name="Group 172"/>
            <p:cNvGrpSpPr>
              <a:grpSpLocks/>
            </p:cNvGrpSpPr>
            <p:nvPr/>
          </p:nvGrpSpPr>
          <p:grpSpPr bwMode="auto">
            <a:xfrm>
              <a:off x="202" y="1209"/>
              <a:ext cx="1145" cy="512"/>
              <a:chOff x="108" y="129"/>
              <a:chExt cx="1145" cy="512"/>
            </a:xfrm>
          </p:grpSpPr>
          <p:sp>
            <p:nvSpPr>
              <p:cNvPr id="22701" name="Freeform 173"/>
              <p:cNvSpPr>
                <a:spLocks/>
              </p:cNvSpPr>
              <p:nvPr/>
            </p:nvSpPr>
            <p:spPr bwMode="auto">
              <a:xfrm>
                <a:off x="108" y="188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2" name="Freeform 174"/>
              <p:cNvSpPr>
                <a:spLocks/>
              </p:cNvSpPr>
              <p:nvPr/>
            </p:nvSpPr>
            <p:spPr bwMode="auto">
              <a:xfrm>
                <a:off x="249" y="129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034" name="Group 195"/>
            <p:cNvGrpSpPr>
              <a:grpSpLocks/>
            </p:cNvGrpSpPr>
            <p:nvPr userDrawn="1"/>
          </p:nvGrpSpPr>
          <p:grpSpPr bwMode="auto">
            <a:xfrm>
              <a:off x="0" y="0"/>
              <a:ext cx="5762" cy="305"/>
              <a:chOff x="0" y="0"/>
              <a:chExt cx="5762" cy="305"/>
            </a:xfrm>
          </p:grpSpPr>
          <p:sp>
            <p:nvSpPr>
              <p:cNvPr id="22703" name="Freeform 175"/>
              <p:cNvSpPr>
                <a:spLocks/>
              </p:cNvSpPr>
              <p:nvPr/>
            </p:nvSpPr>
            <p:spPr bwMode="ltGray">
              <a:xfrm>
                <a:off x="1" y="0"/>
                <a:ext cx="5761" cy="305"/>
              </a:xfrm>
              <a:custGeom>
                <a:avLst/>
                <a:gdLst/>
                <a:ahLst/>
                <a:cxnLst>
                  <a:cxn ang="0">
                    <a:pos x="5126" y="2"/>
                  </a:cxn>
                  <a:cxn ang="0">
                    <a:pos x="5126" y="276"/>
                  </a:cxn>
                  <a:cxn ang="0">
                    <a:pos x="5037" y="278"/>
                  </a:cxn>
                  <a:cxn ang="0">
                    <a:pos x="4914" y="300"/>
                  </a:cxn>
                  <a:cxn ang="0">
                    <a:pos x="4847" y="296"/>
                  </a:cxn>
                  <a:cxn ang="0">
                    <a:pos x="4648" y="273"/>
                  </a:cxn>
                  <a:cxn ang="0">
                    <a:pos x="4508" y="264"/>
                  </a:cxn>
                  <a:cxn ang="0">
                    <a:pos x="4245" y="287"/>
                  </a:cxn>
                  <a:cxn ang="0">
                    <a:pos x="3983" y="291"/>
                  </a:cxn>
                  <a:cxn ang="0">
                    <a:pos x="3640" y="282"/>
                  </a:cxn>
                  <a:cxn ang="0">
                    <a:pos x="3346" y="287"/>
                  </a:cxn>
                  <a:cxn ang="0">
                    <a:pos x="3165" y="305"/>
                  </a:cxn>
                  <a:cxn ang="0">
                    <a:pos x="2848" y="269"/>
                  </a:cxn>
                  <a:cxn ang="0">
                    <a:pos x="2618" y="260"/>
                  </a:cxn>
                  <a:cxn ang="0">
                    <a:pos x="2360" y="273"/>
                  </a:cxn>
                  <a:cxn ang="0">
                    <a:pos x="2007" y="282"/>
                  </a:cxn>
                  <a:cxn ang="0">
                    <a:pos x="1786" y="287"/>
                  </a:cxn>
                  <a:cxn ang="0">
                    <a:pos x="1686" y="296"/>
                  </a:cxn>
                  <a:cxn ang="0">
                    <a:pos x="1528" y="273"/>
                  </a:cxn>
                  <a:cxn ang="0">
                    <a:pos x="1334" y="287"/>
                  </a:cxn>
                  <a:cxn ang="0">
                    <a:pos x="1185" y="282"/>
                  </a:cxn>
                  <a:cxn ang="0">
                    <a:pos x="1081" y="291"/>
                  </a:cxn>
                  <a:cxn ang="0">
                    <a:pos x="968" y="282"/>
                  </a:cxn>
                  <a:cxn ang="0">
                    <a:pos x="827" y="273"/>
                  </a:cxn>
                  <a:cxn ang="0">
                    <a:pos x="701" y="273"/>
                  </a:cxn>
                  <a:cxn ang="0">
                    <a:pos x="583" y="291"/>
                  </a:cxn>
                  <a:cxn ang="0">
                    <a:pos x="484" y="278"/>
                  </a:cxn>
                  <a:cxn ang="0">
                    <a:pos x="335" y="251"/>
                  </a:cxn>
                  <a:cxn ang="0">
                    <a:pos x="172" y="260"/>
                  </a:cxn>
                  <a:cxn ang="0">
                    <a:pos x="77" y="251"/>
                  </a:cxn>
                  <a:cxn ang="0">
                    <a:pos x="0" y="237"/>
                  </a:cxn>
                  <a:cxn ang="0">
                    <a:pos x="0" y="0"/>
                  </a:cxn>
                  <a:cxn ang="0">
                    <a:pos x="5126" y="2"/>
                  </a:cxn>
                </a:cxnLst>
                <a:rect l="0" t="0" r="r" b="b"/>
                <a:pathLst>
                  <a:path w="5126" h="305">
                    <a:moveTo>
                      <a:pt x="5126" y="2"/>
                    </a:moveTo>
                    <a:lnTo>
                      <a:pt x="5126" y="276"/>
                    </a:lnTo>
                    <a:lnTo>
                      <a:pt x="5037" y="278"/>
                    </a:lnTo>
                    <a:lnTo>
                      <a:pt x="4914" y="300"/>
                    </a:lnTo>
                    <a:lnTo>
                      <a:pt x="4847" y="296"/>
                    </a:lnTo>
                    <a:lnTo>
                      <a:pt x="4648" y="273"/>
                    </a:lnTo>
                    <a:lnTo>
                      <a:pt x="4508" y="264"/>
                    </a:lnTo>
                    <a:lnTo>
                      <a:pt x="4245" y="287"/>
                    </a:lnTo>
                    <a:lnTo>
                      <a:pt x="3983" y="291"/>
                    </a:lnTo>
                    <a:lnTo>
                      <a:pt x="3640" y="282"/>
                    </a:lnTo>
                    <a:lnTo>
                      <a:pt x="3346" y="287"/>
                    </a:lnTo>
                    <a:lnTo>
                      <a:pt x="3165" y="305"/>
                    </a:lnTo>
                    <a:lnTo>
                      <a:pt x="2848" y="269"/>
                    </a:lnTo>
                    <a:lnTo>
                      <a:pt x="2618" y="260"/>
                    </a:lnTo>
                    <a:lnTo>
                      <a:pt x="2360" y="273"/>
                    </a:lnTo>
                    <a:lnTo>
                      <a:pt x="2007" y="282"/>
                    </a:lnTo>
                    <a:lnTo>
                      <a:pt x="1786" y="287"/>
                    </a:lnTo>
                    <a:lnTo>
                      <a:pt x="1686" y="296"/>
                    </a:lnTo>
                    <a:lnTo>
                      <a:pt x="1528" y="273"/>
                    </a:lnTo>
                    <a:lnTo>
                      <a:pt x="1334" y="287"/>
                    </a:lnTo>
                    <a:lnTo>
                      <a:pt x="1185" y="282"/>
                    </a:lnTo>
                    <a:lnTo>
                      <a:pt x="1081" y="291"/>
                    </a:lnTo>
                    <a:lnTo>
                      <a:pt x="968" y="282"/>
                    </a:lnTo>
                    <a:lnTo>
                      <a:pt x="827" y="273"/>
                    </a:lnTo>
                    <a:lnTo>
                      <a:pt x="701" y="273"/>
                    </a:lnTo>
                    <a:lnTo>
                      <a:pt x="583" y="291"/>
                    </a:lnTo>
                    <a:lnTo>
                      <a:pt x="484" y="278"/>
                    </a:lnTo>
                    <a:lnTo>
                      <a:pt x="335" y="251"/>
                    </a:lnTo>
                    <a:lnTo>
                      <a:pt x="172" y="260"/>
                    </a:lnTo>
                    <a:lnTo>
                      <a:pt x="77" y="251"/>
                    </a:lnTo>
                    <a:lnTo>
                      <a:pt x="0" y="237"/>
                    </a:lnTo>
                    <a:lnTo>
                      <a:pt x="0" y="0"/>
                    </a:lnTo>
                    <a:lnTo>
                      <a:pt x="5126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4" name="Freeform 176"/>
              <p:cNvSpPr>
                <a:spLocks/>
              </p:cNvSpPr>
              <p:nvPr/>
            </p:nvSpPr>
            <p:spPr bwMode="ltGray">
              <a:xfrm>
                <a:off x="0" y="154"/>
                <a:ext cx="212" cy="107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" y="30"/>
                  </a:cxn>
                  <a:cxn ang="0">
                    <a:pos x="23" y="12"/>
                  </a:cxn>
                  <a:cxn ang="0">
                    <a:pos x="53" y="2"/>
                  </a:cxn>
                  <a:cxn ang="0">
                    <a:pos x="81" y="0"/>
                  </a:cxn>
                  <a:cxn ang="0">
                    <a:pos x="123" y="11"/>
                  </a:cxn>
                  <a:cxn ang="0">
                    <a:pos x="147" y="30"/>
                  </a:cxn>
                  <a:cxn ang="0">
                    <a:pos x="162" y="59"/>
                  </a:cxn>
                  <a:cxn ang="0">
                    <a:pos x="165" y="80"/>
                  </a:cxn>
                  <a:cxn ang="0">
                    <a:pos x="167" y="92"/>
                  </a:cxn>
                  <a:cxn ang="0">
                    <a:pos x="156" y="95"/>
                  </a:cxn>
                  <a:cxn ang="0">
                    <a:pos x="77" y="87"/>
                  </a:cxn>
                  <a:cxn ang="0">
                    <a:pos x="0" y="74"/>
                  </a:cxn>
                </a:cxnLst>
                <a:rect l="0" t="0" r="r" b="b"/>
                <a:pathLst>
                  <a:path w="167" h="95">
                    <a:moveTo>
                      <a:pt x="0" y="74"/>
                    </a:moveTo>
                    <a:lnTo>
                      <a:pt x="2" y="30"/>
                    </a:lnTo>
                    <a:lnTo>
                      <a:pt x="23" y="12"/>
                    </a:lnTo>
                    <a:lnTo>
                      <a:pt x="53" y="2"/>
                    </a:lnTo>
                    <a:lnTo>
                      <a:pt x="81" y="0"/>
                    </a:lnTo>
                    <a:lnTo>
                      <a:pt x="123" y="11"/>
                    </a:lnTo>
                    <a:lnTo>
                      <a:pt x="147" y="30"/>
                    </a:lnTo>
                    <a:lnTo>
                      <a:pt x="162" y="59"/>
                    </a:lnTo>
                    <a:lnTo>
                      <a:pt x="165" y="80"/>
                    </a:lnTo>
                    <a:lnTo>
                      <a:pt x="167" y="92"/>
                    </a:lnTo>
                    <a:lnTo>
                      <a:pt x="156" y="95"/>
                    </a:lnTo>
                    <a:lnTo>
                      <a:pt x="77" y="87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5" name="Freeform 177"/>
              <p:cNvSpPr>
                <a:spLocks/>
              </p:cNvSpPr>
              <p:nvPr/>
            </p:nvSpPr>
            <p:spPr bwMode="ltGray">
              <a:xfrm>
                <a:off x="312" y="1"/>
                <a:ext cx="1036" cy="141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41" y="88"/>
                  </a:cxn>
                  <a:cxn ang="0">
                    <a:pos x="70" y="68"/>
                  </a:cxn>
                  <a:cxn ang="0">
                    <a:pos x="135" y="44"/>
                  </a:cxn>
                  <a:cxn ang="0">
                    <a:pos x="207" y="33"/>
                  </a:cxn>
                  <a:cxn ang="0">
                    <a:pos x="299" y="34"/>
                  </a:cxn>
                  <a:cxn ang="0">
                    <a:pos x="397" y="46"/>
                  </a:cxn>
                  <a:cxn ang="0">
                    <a:pos x="494" y="60"/>
                  </a:cxn>
                  <a:cxn ang="0">
                    <a:pos x="550" y="63"/>
                  </a:cxn>
                  <a:cxn ang="0">
                    <a:pos x="613" y="61"/>
                  </a:cxn>
                  <a:cxn ang="0">
                    <a:pos x="662" y="51"/>
                  </a:cxn>
                  <a:cxn ang="0">
                    <a:pos x="708" y="33"/>
                  </a:cxn>
                  <a:cxn ang="0">
                    <a:pos x="753" y="0"/>
                  </a:cxn>
                  <a:cxn ang="0">
                    <a:pos x="921" y="1"/>
                  </a:cxn>
                  <a:cxn ang="0">
                    <a:pos x="899" y="39"/>
                  </a:cxn>
                  <a:cxn ang="0">
                    <a:pos x="874" y="67"/>
                  </a:cxn>
                  <a:cxn ang="0">
                    <a:pos x="850" y="81"/>
                  </a:cxn>
                  <a:cxn ang="0">
                    <a:pos x="824" y="95"/>
                  </a:cxn>
                  <a:cxn ang="0">
                    <a:pos x="789" y="107"/>
                  </a:cxn>
                  <a:cxn ang="0">
                    <a:pos x="749" y="114"/>
                  </a:cxn>
                  <a:cxn ang="0">
                    <a:pos x="689" y="121"/>
                  </a:cxn>
                  <a:cxn ang="0">
                    <a:pos x="631" y="121"/>
                  </a:cxn>
                  <a:cxn ang="0">
                    <a:pos x="529" y="114"/>
                  </a:cxn>
                  <a:cxn ang="0">
                    <a:pos x="448" y="102"/>
                  </a:cxn>
                  <a:cxn ang="0">
                    <a:pos x="377" y="91"/>
                  </a:cxn>
                  <a:cxn ang="0">
                    <a:pos x="299" y="87"/>
                  </a:cxn>
                  <a:cxn ang="0">
                    <a:pos x="210" y="94"/>
                  </a:cxn>
                  <a:cxn ang="0">
                    <a:pos x="152" y="105"/>
                  </a:cxn>
                  <a:cxn ang="0">
                    <a:pos x="122" y="107"/>
                  </a:cxn>
                  <a:cxn ang="0">
                    <a:pos x="67" y="114"/>
                  </a:cxn>
                  <a:cxn ang="0">
                    <a:pos x="24" y="127"/>
                  </a:cxn>
                  <a:cxn ang="0">
                    <a:pos x="0" y="141"/>
                  </a:cxn>
                </a:cxnLst>
                <a:rect l="0" t="0" r="r" b="b"/>
                <a:pathLst>
                  <a:path w="921" h="141">
                    <a:moveTo>
                      <a:pt x="0" y="141"/>
                    </a:moveTo>
                    <a:lnTo>
                      <a:pt x="41" y="88"/>
                    </a:lnTo>
                    <a:lnTo>
                      <a:pt x="70" y="68"/>
                    </a:lnTo>
                    <a:lnTo>
                      <a:pt x="135" y="44"/>
                    </a:lnTo>
                    <a:lnTo>
                      <a:pt x="207" y="33"/>
                    </a:lnTo>
                    <a:lnTo>
                      <a:pt x="299" y="34"/>
                    </a:lnTo>
                    <a:lnTo>
                      <a:pt x="397" y="46"/>
                    </a:lnTo>
                    <a:lnTo>
                      <a:pt x="494" y="60"/>
                    </a:lnTo>
                    <a:lnTo>
                      <a:pt x="550" y="63"/>
                    </a:lnTo>
                    <a:lnTo>
                      <a:pt x="613" y="61"/>
                    </a:lnTo>
                    <a:lnTo>
                      <a:pt x="662" y="51"/>
                    </a:lnTo>
                    <a:lnTo>
                      <a:pt x="708" y="33"/>
                    </a:lnTo>
                    <a:lnTo>
                      <a:pt x="753" y="0"/>
                    </a:lnTo>
                    <a:lnTo>
                      <a:pt x="921" y="1"/>
                    </a:lnTo>
                    <a:lnTo>
                      <a:pt x="899" y="39"/>
                    </a:lnTo>
                    <a:lnTo>
                      <a:pt x="874" y="67"/>
                    </a:lnTo>
                    <a:lnTo>
                      <a:pt x="850" y="81"/>
                    </a:lnTo>
                    <a:lnTo>
                      <a:pt x="824" y="95"/>
                    </a:lnTo>
                    <a:lnTo>
                      <a:pt x="789" y="107"/>
                    </a:lnTo>
                    <a:lnTo>
                      <a:pt x="749" y="114"/>
                    </a:lnTo>
                    <a:lnTo>
                      <a:pt x="689" y="121"/>
                    </a:lnTo>
                    <a:lnTo>
                      <a:pt x="631" y="121"/>
                    </a:lnTo>
                    <a:lnTo>
                      <a:pt x="529" y="114"/>
                    </a:lnTo>
                    <a:lnTo>
                      <a:pt x="448" y="102"/>
                    </a:lnTo>
                    <a:lnTo>
                      <a:pt x="377" y="91"/>
                    </a:lnTo>
                    <a:lnTo>
                      <a:pt x="299" y="87"/>
                    </a:lnTo>
                    <a:lnTo>
                      <a:pt x="210" y="94"/>
                    </a:lnTo>
                    <a:lnTo>
                      <a:pt x="152" y="105"/>
                    </a:lnTo>
                    <a:lnTo>
                      <a:pt x="122" y="107"/>
                    </a:lnTo>
                    <a:lnTo>
                      <a:pt x="67" y="114"/>
                    </a:lnTo>
                    <a:lnTo>
                      <a:pt x="24" y="127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6" name="Freeform 178"/>
              <p:cNvSpPr>
                <a:spLocks/>
              </p:cNvSpPr>
              <p:nvPr/>
            </p:nvSpPr>
            <p:spPr bwMode="ltGray">
              <a:xfrm>
                <a:off x="1069" y="186"/>
                <a:ext cx="242" cy="102"/>
              </a:xfrm>
              <a:custGeom>
                <a:avLst/>
                <a:gdLst/>
                <a:ahLst/>
                <a:cxnLst>
                  <a:cxn ang="0">
                    <a:pos x="6" y="73"/>
                  </a:cxn>
                  <a:cxn ang="0">
                    <a:pos x="30" y="52"/>
                  </a:cxn>
                  <a:cxn ang="0">
                    <a:pos x="64" y="30"/>
                  </a:cxn>
                  <a:cxn ang="0">
                    <a:pos x="103" y="12"/>
                  </a:cxn>
                  <a:cxn ang="0">
                    <a:pos x="157" y="0"/>
                  </a:cxn>
                  <a:cxn ang="0">
                    <a:pos x="190" y="0"/>
                  </a:cxn>
                  <a:cxn ang="0">
                    <a:pos x="163" y="13"/>
                  </a:cxn>
                  <a:cxn ang="0">
                    <a:pos x="129" y="33"/>
                  </a:cxn>
                  <a:cxn ang="0">
                    <a:pos x="103" y="55"/>
                  </a:cxn>
                  <a:cxn ang="0">
                    <a:pos x="93" y="75"/>
                  </a:cxn>
                  <a:cxn ang="0">
                    <a:pos x="88" y="90"/>
                  </a:cxn>
                  <a:cxn ang="0">
                    <a:pos x="34" y="87"/>
                  </a:cxn>
                  <a:cxn ang="0">
                    <a:pos x="0" y="84"/>
                  </a:cxn>
                  <a:cxn ang="0">
                    <a:pos x="6" y="73"/>
                  </a:cxn>
                </a:cxnLst>
                <a:rect l="0" t="0" r="r" b="b"/>
                <a:pathLst>
                  <a:path w="190" h="90">
                    <a:moveTo>
                      <a:pt x="6" y="73"/>
                    </a:moveTo>
                    <a:lnTo>
                      <a:pt x="30" y="52"/>
                    </a:lnTo>
                    <a:lnTo>
                      <a:pt x="64" y="30"/>
                    </a:lnTo>
                    <a:lnTo>
                      <a:pt x="103" y="12"/>
                    </a:lnTo>
                    <a:lnTo>
                      <a:pt x="157" y="0"/>
                    </a:lnTo>
                    <a:lnTo>
                      <a:pt x="190" y="0"/>
                    </a:lnTo>
                    <a:lnTo>
                      <a:pt x="163" y="13"/>
                    </a:lnTo>
                    <a:lnTo>
                      <a:pt x="129" y="33"/>
                    </a:lnTo>
                    <a:lnTo>
                      <a:pt x="103" y="55"/>
                    </a:lnTo>
                    <a:lnTo>
                      <a:pt x="93" y="75"/>
                    </a:lnTo>
                    <a:lnTo>
                      <a:pt x="88" y="90"/>
                    </a:lnTo>
                    <a:lnTo>
                      <a:pt x="34" y="87"/>
                    </a:lnTo>
                    <a:lnTo>
                      <a:pt x="0" y="84"/>
                    </a:lnTo>
                    <a:lnTo>
                      <a:pt x="6" y="7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7" name="Freeform 179"/>
              <p:cNvSpPr>
                <a:spLocks/>
              </p:cNvSpPr>
              <p:nvPr/>
            </p:nvSpPr>
            <p:spPr bwMode="ltGray">
              <a:xfrm>
                <a:off x="1595" y="2"/>
                <a:ext cx="214" cy="8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5"/>
                  </a:cxn>
                  <a:cxn ang="0">
                    <a:pos x="45" y="42"/>
                  </a:cxn>
                  <a:cxn ang="0">
                    <a:pos x="82" y="60"/>
                  </a:cxn>
                  <a:cxn ang="0">
                    <a:pos x="136" y="80"/>
                  </a:cxn>
                  <a:cxn ang="0">
                    <a:pos x="190" y="86"/>
                  </a:cxn>
                  <a:cxn ang="0">
                    <a:pos x="136" y="63"/>
                  </a:cxn>
                  <a:cxn ang="0">
                    <a:pos x="113" y="45"/>
                  </a:cxn>
                  <a:cxn ang="0">
                    <a:pos x="93" y="19"/>
                  </a:cxn>
                  <a:cxn ang="0">
                    <a:pos x="86" y="0"/>
                  </a:cxn>
                  <a:cxn ang="0">
                    <a:pos x="0" y="0"/>
                  </a:cxn>
                </a:cxnLst>
                <a:rect l="0" t="0" r="r" b="b"/>
                <a:pathLst>
                  <a:path w="190" h="86">
                    <a:moveTo>
                      <a:pt x="0" y="0"/>
                    </a:moveTo>
                    <a:lnTo>
                      <a:pt x="11" y="15"/>
                    </a:lnTo>
                    <a:lnTo>
                      <a:pt x="45" y="42"/>
                    </a:lnTo>
                    <a:lnTo>
                      <a:pt x="82" y="60"/>
                    </a:lnTo>
                    <a:lnTo>
                      <a:pt x="136" y="80"/>
                    </a:lnTo>
                    <a:lnTo>
                      <a:pt x="190" y="86"/>
                    </a:lnTo>
                    <a:lnTo>
                      <a:pt x="136" y="63"/>
                    </a:lnTo>
                    <a:lnTo>
                      <a:pt x="113" y="45"/>
                    </a:lnTo>
                    <a:lnTo>
                      <a:pt x="93" y="19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8" name="Freeform 180"/>
              <p:cNvSpPr>
                <a:spLocks/>
              </p:cNvSpPr>
              <p:nvPr/>
            </p:nvSpPr>
            <p:spPr bwMode="ltGray">
              <a:xfrm>
                <a:off x="1646" y="153"/>
                <a:ext cx="492" cy="140"/>
              </a:xfrm>
              <a:custGeom>
                <a:avLst/>
                <a:gdLst/>
                <a:ahLst/>
                <a:cxnLst>
                  <a:cxn ang="0">
                    <a:pos x="387" y="115"/>
                  </a:cxn>
                  <a:cxn ang="0">
                    <a:pos x="372" y="96"/>
                  </a:cxn>
                  <a:cxn ang="0">
                    <a:pos x="353" y="82"/>
                  </a:cxn>
                  <a:cxn ang="0">
                    <a:pos x="327" y="69"/>
                  </a:cxn>
                  <a:cxn ang="0">
                    <a:pos x="297" y="58"/>
                  </a:cxn>
                  <a:cxn ang="0">
                    <a:pos x="258" y="49"/>
                  </a:cxn>
                  <a:cxn ang="0">
                    <a:pos x="210" y="43"/>
                  </a:cxn>
                  <a:cxn ang="0">
                    <a:pos x="155" y="39"/>
                  </a:cxn>
                  <a:cxn ang="0">
                    <a:pos x="110" y="34"/>
                  </a:cxn>
                  <a:cxn ang="0">
                    <a:pos x="68" y="28"/>
                  </a:cxn>
                  <a:cxn ang="0">
                    <a:pos x="35" y="19"/>
                  </a:cxn>
                  <a:cxn ang="0">
                    <a:pos x="11" y="9"/>
                  </a:cxn>
                  <a:cxn ang="0">
                    <a:pos x="0" y="0"/>
                  </a:cxn>
                  <a:cxn ang="0">
                    <a:pos x="15" y="40"/>
                  </a:cxn>
                  <a:cxn ang="0">
                    <a:pos x="33" y="57"/>
                  </a:cxn>
                  <a:cxn ang="0">
                    <a:pos x="74" y="75"/>
                  </a:cxn>
                  <a:cxn ang="0">
                    <a:pos x="120" y="84"/>
                  </a:cxn>
                  <a:cxn ang="0">
                    <a:pos x="170" y="94"/>
                  </a:cxn>
                  <a:cxn ang="0">
                    <a:pos x="195" y="103"/>
                  </a:cxn>
                  <a:cxn ang="0">
                    <a:pos x="209" y="115"/>
                  </a:cxn>
                  <a:cxn ang="0">
                    <a:pos x="216" y="124"/>
                  </a:cxn>
                  <a:cxn ang="0">
                    <a:pos x="282" y="120"/>
                  </a:cxn>
                  <a:cxn ang="0">
                    <a:pos x="356" y="118"/>
                  </a:cxn>
                  <a:cxn ang="0">
                    <a:pos x="387" y="115"/>
                  </a:cxn>
                </a:cxnLst>
                <a:rect l="0" t="0" r="r" b="b"/>
                <a:pathLst>
                  <a:path w="387" h="124">
                    <a:moveTo>
                      <a:pt x="387" y="115"/>
                    </a:moveTo>
                    <a:lnTo>
                      <a:pt x="372" y="96"/>
                    </a:lnTo>
                    <a:lnTo>
                      <a:pt x="353" y="82"/>
                    </a:lnTo>
                    <a:lnTo>
                      <a:pt x="327" y="69"/>
                    </a:lnTo>
                    <a:lnTo>
                      <a:pt x="297" y="58"/>
                    </a:lnTo>
                    <a:lnTo>
                      <a:pt x="258" y="49"/>
                    </a:lnTo>
                    <a:lnTo>
                      <a:pt x="210" y="43"/>
                    </a:lnTo>
                    <a:lnTo>
                      <a:pt x="155" y="39"/>
                    </a:lnTo>
                    <a:lnTo>
                      <a:pt x="110" y="34"/>
                    </a:lnTo>
                    <a:lnTo>
                      <a:pt x="68" y="28"/>
                    </a:lnTo>
                    <a:lnTo>
                      <a:pt x="35" y="19"/>
                    </a:lnTo>
                    <a:lnTo>
                      <a:pt x="11" y="9"/>
                    </a:lnTo>
                    <a:lnTo>
                      <a:pt x="0" y="0"/>
                    </a:lnTo>
                    <a:lnTo>
                      <a:pt x="15" y="40"/>
                    </a:lnTo>
                    <a:lnTo>
                      <a:pt x="33" y="57"/>
                    </a:lnTo>
                    <a:lnTo>
                      <a:pt x="74" y="75"/>
                    </a:lnTo>
                    <a:lnTo>
                      <a:pt x="120" y="84"/>
                    </a:lnTo>
                    <a:lnTo>
                      <a:pt x="170" y="94"/>
                    </a:lnTo>
                    <a:lnTo>
                      <a:pt x="195" y="103"/>
                    </a:lnTo>
                    <a:lnTo>
                      <a:pt x="209" y="115"/>
                    </a:lnTo>
                    <a:lnTo>
                      <a:pt x="216" y="124"/>
                    </a:lnTo>
                    <a:lnTo>
                      <a:pt x="282" y="120"/>
                    </a:lnTo>
                    <a:lnTo>
                      <a:pt x="356" y="118"/>
                    </a:lnTo>
                    <a:lnTo>
                      <a:pt x="387" y="1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09" name="Freeform 181"/>
              <p:cNvSpPr>
                <a:spLocks/>
              </p:cNvSpPr>
              <p:nvPr/>
            </p:nvSpPr>
            <p:spPr bwMode="ltGray">
              <a:xfrm>
                <a:off x="1964" y="2"/>
                <a:ext cx="175" cy="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21"/>
                  </a:cxn>
                  <a:cxn ang="0">
                    <a:pos x="52" y="28"/>
                  </a:cxn>
                  <a:cxn ang="0">
                    <a:pos x="90" y="29"/>
                  </a:cxn>
                  <a:cxn ang="0">
                    <a:pos x="128" y="21"/>
                  </a:cxn>
                  <a:cxn ang="0">
                    <a:pos x="156" y="0"/>
                  </a:cxn>
                  <a:cxn ang="0">
                    <a:pos x="0" y="0"/>
                  </a:cxn>
                </a:cxnLst>
                <a:rect l="0" t="0" r="r" b="b"/>
                <a:pathLst>
                  <a:path w="156" h="29">
                    <a:moveTo>
                      <a:pt x="0" y="0"/>
                    </a:moveTo>
                    <a:lnTo>
                      <a:pt x="25" y="21"/>
                    </a:lnTo>
                    <a:lnTo>
                      <a:pt x="52" y="28"/>
                    </a:lnTo>
                    <a:lnTo>
                      <a:pt x="90" y="29"/>
                    </a:lnTo>
                    <a:lnTo>
                      <a:pt x="128" y="21"/>
                    </a:lnTo>
                    <a:lnTo>
                      <a:pt x="1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0" name="Freeform 182"/>
              <p:cNvSpPr>
                <a:spLocks/>
              </p:cNvSpPr>
              <p:nvPr/>
            </p:nvSpPr>
            <p:spPr bwMode="ltGray">
              <a:xfrm>
                <a:off x="2233" y="2"/>
                <a:ext cx="1080" cy="172"/>
              </a:xfrm>
              <a:custGeom>
                <a:avLst/>
                <a:gdLst/>
                <a:ahLst/>
                <a:cxnLst>
                  <a:cxn ang="0">
                    <a:pos x="770" y="0"/>
                  </a:cxn>
                  <a:cxn ang="0">
                    <a:pos x="750" y="16"/>
                  </a:cxn>
                  <a:cxn ang="0">
                    <a:pos x="712" y="40"/>
                  </a:cxn>
                  <a:cxn ang="0">
                    <a:pos x="661" y="59"/>
                  </a:cxn>
                  <a:cxn ang="0">
                    <a:pos x="603" y="74"/>
                  </a:cxn>
                  <a:cxn ang="0">
                    <a:pos x="545" y="84"/>
                  </a:cxn>
                  <a:cxn ang="0">
                    <a:pos x="485" y="91"/>
                  </a:cxn>
                  <a:cxn ang="0">
                    <a:pos x="414" y="94"/>
                  </a:cxn>
                  <a:cxn ang="0">
                    <a:pos x="341" y="91"/>
                  </a:cxn>
                  <a:cxn ang="0">
                    <a:pos x="274" y="83"/>
                  </a:cxn>
                  <a:cxn ang="0">
                    <a:pos x="216" y="74"/>
                  </a:cxn>
                  <a:cxn ang="0">
                    <a:pos x="168" y="76"/>
                  </a:cxn>
                  <a:cxn ang="0">
                    <a:pos x="115" y="79"/>
                  </a:cxn>
                  <a:cxn ang="0">
                    <a:pos x="68" y="87"/>
                  </a:cxn>
                  <a:cxn ang="0">
                    <a:pos x="24" y="110"/>
                  </a:cxn>
                  <a:cxn ang="0">
                    <a:pos x="0" y="135"/>
                  </a:cxn>
                  <a:cxn ang="0">
                    <a:pos x="41" y="117"/>
                  </a:cxn>
                  <a:cxn ang="0">
                    <a:pos x="84" y="104"/>
                  </a:cxn>
                  <a:cxn ang="0">
                    <a:pos x="124" y="100"/>
                  </a:cxn>
                  <a:cxn ang="0">
                    <a:pos x="176" y="100"/>
                  </a:cxn>
                  <a:cxn ang="0">
                    <a:pos x="226" y="106"/>
                  </a:cxn>
                  <a:cxn ang="0">
                    <a:pos x="278" y="121"/>
                  </a:cxn>
                  <a:cxn ang="0">
                    <a:pos x="339" y="140"/>
                  </a:cxn>
                  <a:cxn ang="0">
                    <a:pos x="396" y="154"/>
                  </a:cxn>
                  <a:cxn ang="0">
                    <a:pos x="447" y="161"/>
                  </a:cxn>
                  <a:cxn ang="0">
                    <a:pos x="514" y="167"/>
                  </a:cxn>
                  <a:cxn ang="0">
                    <a:pos x="597" y="171"/>
                  </a:cxn>
                  <a:cxn ang="0">
                    <a:pos x="665" y="172"/>
                  </a:cxn>
                  <a:cxn ang="0">
                    <a:pos x="735" y="164"/>
                  </a:cxn>
                  <a:cxn ang="0">
                    <a:pos x="783" y="147"/>
                  </a:cxn>
                  <a:cxn ang="0">
                    <a:pos x="845" y="118"/>
                  </a:cxn>
                  <a:cxn ang="0">
                    <a:pos x="891" y="80"/>
                  </a:cxn>
                  <a:cxn ang="0">
                    <a:pos x="928" y="43"/>
                  </a:cxn>
                  <a:cxn ang="0">
                    <a:pos x="960" y="2"/>
                  </a:cxn>
                  <a:cxn ang="0">
                    <a:pos x="770" y="0"/>
                  </a:cxn>
                </a:cxnLst>
                <a:rect l="0" t="0" r="r" b="b"/>
                <a:pathLst>
                  <a:path w="960" h="172">
                    <a:moveTo>
                      <a:pt x="770" y="0"/>
                    </a:moveTo>
                    <a:lnTo>
                      <a:pt x="750" y="16"/>
                    </a:lnTo>
                    <a:lnTo>
                      <a:pt x="712" y="40"/>
                    </a:lnTo>
                    <a:lnTo>
                      <a:pt x="661" y="59"/>
                    </a:lnTo>
                    <a:lnTo>
                      <a:pt x="603" y="74"/>
                    </a:lnTo>
                    <a:lnTo>
                      <a:pt x="545" y="84"/>
                    </a:lnTo>
                    <a:lnTo>
                      <a:pt x="485" y="91"/>
                    </a:lnTo>
                    <a:lnTo>
                      <a:pt x="414" y="94"/>
                    </a:lnTo>
                    <a:lnTo>
                      <a:pt x="341" y="91"/>
                    </a:lnTo>
                    <a:lnTo>
                      <a:pt x="274" y="83"/>
                    </a:lnTo>
                    <a:lnTo>
                      <a:pt x="216" y="74"/>
                    </a:lnTo>
                    <a:lnTo>
                      <a:pt x="168" y="76"/>
                    </a:lnTo>
                    <a:lnTo>
                      <a:pt x="115" y="79"/>
                    </a:lnTo>
                    <a:lnTo>
                      <a:pt x="68" y="87"/>
                    </a:lnTo>
                    <a:lnTo>
                      <a:pt x="24" y="110"/>
                    </a:lnTo>
                    <a:lnTo>
                      <a:pt x="0" y="135"/>
                    </a:lnTo>
                    <a:lnTo>
                      <a:pt x="41" y="117"/>
                    </a:lnTo>
                    <a:lnTo>
                      <a:pt x="84" y="104"/>
                    </a:lnTo>
                    <a:lnTo>
                      <a:pt x="124" y="100"/>
                    </a:lnTo>
                    <a:lnTo>
                      <a:pt x="176" y="100"/>
                    </a:lnTo>
                    <a:lnTo>
                      <a:pt x="226" y="106"/>
                    </a:lnTo>
                    <a:lnTo>
                      <a:pt x="278" y="121"/>
                    </a:lnTo>
                    <a:lnTo>
                      <a:pt x="339" y="140"/>
                    </a:lnTo>
                    <a:lnTo>
                      <a:pt x="396" y="154"/>
                    </a:lnTo>
                    <a:lnTo>
                      <a:pt x="447" y="161"/>
                    </a:lnTo>
                    <a:lnTo>
                      <a:pt x="514" y="167"/>
                    </a:lnTo>
                    <a:lnTo>
                      <a:pt x="597" y="171"/>
                    </a:lnTo>
                    <a:lnTo>
                      <a:pt x="665" y="172"/>
                    </a:lnTo>
                    <a:lnTo>
                      <a:pt x="735" y="164"/>
                    </a:lnTo>
                    <a:lnTo>
                      <a:pt x="783" y="147"/>
                    </a:lnTo>
                    <a:lnTo>
                      <a:pt x="845" y="118"/>
                    </a:lnTo>
                    <a:lnTo>
                      <a:pt x="891" y="80"/>
                    </a:lnTo>
                    <a:lnTo>
                      <a:pt x="928" y="43"/>
                    </a:lnTo>
                    <a:lnTo>
                      <a:pt x="960" y="2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1" name="Freeform 183"/>
              <p:cNvSpPr>
                <a:spLocks/>
              </p:cNvSpPr>
              <p:nvPr/>
            </p:nvSpPr>
            <p:spPr bwMode="ltGray">
              <a:xfrm>
                <a:off x="3592" y="174"/>
                <a:ext cx="287" cy="125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1" y="86"/>
                  </a:cxn>
                  <a:cxn ang="0">
                    <a:pos x="12" y="54"/>
                  </a:cxn>
                  <a:cxn ang="0">
                    <a:pos x="28" y="33"/>
                  </a:cxn>
                  <a:cxn ang="0">
                    <a:pos x="55" y="12"/>
                  </a:cxn>
                  <a:cxn ang="0">
                    <a:pos x="93" y="2"/>
                  </a:cxn>
                  <a:cxn ang="0">
                    <a:pos x="121" y="0"/>
                  </a:cxn>
                  <a:cxn ang="0">
                    <a:pos x="157" y="6"/>
                  </a:cxn>
                  <a:cxn ang="0">
                    <a:pos x="181" y="20"/>
                  </a:cxn>
                  <a:cxn ang="0">
                    <a:pos x="202" y="41"/>
                  </a:cxn>
                  <a:cxn ang="0">
                    <a:pos x="214" y="66"/>
                  </a:cxn>
                  <a:cxn ang="0">
                    <a:pos x="220" y="83"/>
                  </a:cxn>
                  <a:cxn ang="0">
                    <a:pos x="226" y="98"/>
                  </a:cxn>
                  <a:cxn ang="0">
                    <a:pos x="120" y="102"/>
                  </a:cxn>
                  <a:cxn ang="0">
                    <a:pos x="0" y="111"/>
                  </a:cxn>
                </a:cxnLst>
                <a:rect l="0" t="0" r="r" b="b"/>
                <a:pathLst>
                  <a:path w="226" h="111">
                    <a:moveTo>
                      <a:pt x="0" y="111"/>
                    </a:moveTo>
                    <a:lnTo>
                      <a:pt x="1" y="86"/>
                    </a:lnTo>
                    <a:lnTo>
                      <a:pt x="12" y="54"/>
                    </a:lnTo>
                    <a:lnTo>
                      <a:pt x="28" y="33"/>
                    </a:lnTo>
                    <a:lnTo>
                      <a:pt x="55" y="12"/>
                    </a:lnTo>
                    <a:lnTo>
                      <a:pt x="93" y="2"/>
                    </a:lnTo>
                    <a:lnTo>
                      <a:pt x="121" y="0"/>
                    </a:lnTo>
                    <a:lnTo>
                      <a:pt x="157" y="6"/>
                    </a:lnTo>
                    <a:lnTo>
                      <a:pt x="181" y="20"/>
                    </a:lnTo>
                    <a:lnTo>
                      <a:pt x="202" y="41"/>
                    </a:lnTo>
                    <a:lnTo>
                      <a:pt x="214" y="66"/>
                    </a:lnTo>
                    <a:lnTo>
                      <a:pt x="220" y="83"/>
                    </a:lnTo>
                    <a:lnTo>
                      <a:pt x="226" y="98"/>
                    </a:lnTo>
                    <a:lnTo>
                      <a:pt x="120" y="102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2" name="Freeform 184"/>
              <p:cNvSpPr>
                <a:spLocks/>
              </p:cNvSpPr>
              <p:nvPr/>
            </p:nvSpPr>
            <p:spPr bwMode="ltGray">
              <a:xfrm>
                <a:off x="3479" y="2"/>
                <a:ext cx="157" cy="45"/>
              </a:xfrm>
              <a:custGeom>
                <a:avLst/>
                <a:gdLst/>
                <a:ahLst/>
                <a:cxnLst>
                  <a:cxn ang="0">
                    <a:pos x="86" y="0"/>
                  </a:cxn>
                  <a:cxn ang="0">
                    <a:pos x="57" y="19"/>
                  </a:cxn>
                  <a:cxn ang="0">
                    <a:pos x="32" y="29"/>
                  </a:cxn>
                  <a:cxn ang="0">
                    <a:pos x="0" y="33"/>
                  </a:cxn>
                  <a:cxn ang="0">
                    <a:pos x="52" y="45"/>
                  </a:cxn>
                  <a:cxn ang="0">
                    <a:pos x="85" y="38"/>
                  </a:cxn>
                  <a:cxn ang="0">
                    <a:pos x="140" y="2"/>
                  </a:cxn>
                  <a:cxn ang="0">
                    <a:pos x="86" y="0"/>
                  </a:cxn>
                </a:cxnLst>
                <a:rect l="0" t="0" r="r" b="b"/>
                <a:pathLst>
                  <a:path w="140" h="45">
                    <a:moveTo>
                      <a:pt x="86" y="0"/>
                    </a:moveTo>
                    <a:lnTo>
                      <a:pt x="57" y="19"/>
                    </a:lnTo>
                    <a:lnTo>
                      <a:pt x="32" y="29"/>
                    </a:lnTo>
                    <a:lnTo>
                      <a:pt x="0" y="33"/>
                    </a:lnTo>
                    <a:lnTo>
                      <a:pt x="52" y="45"/>
                    </a:lnTo>
                    <a:lnTo>
                      <a:pt x="85" y="38"/>
                    </a:lnTo>
                    <a:lnTo>
                      <a:pt x="140" y="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3" name="Freeform 185"/>
              <p:cNvSpPr>
                <a:spLocks/>
              </p:cNvSpPr>
              <p:nvPr/>
            </p:nvSpPr>
            <p:spPr bwMode="ltGray">
              <a:xfrm>
                <a:off x="3680" y="71"/>
                <a:ext cx="729" cy="11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8" y="4"/>
                  </a:cxn>
                  <a:cxn ang="0">
                    <a:pos x="66" y="0"/>
                  </a:cxn>
                  <a:cxn ang="0">
                    <a:pos x="111" y="0"/>
                  </a:cxn>
                  <a:cxn ang="0">
                    <a:pos x="154" y="1"/>
                  </a:cxn>
                  <a:cxn ang="0">
                    <a:pos x="207" y="18"/>
                  </a:cxn>
                  <a:cxn ang="0">
                    <a:pos x="261" y="43"/>
                  </a:cxn>
                  <a:cxn ang="0">
                    <a:pos x="300" y="48"/>
                  </a:cxn>
                  <a:cxn ang="0">
                    <a:pos x="351" y="43"/>
                  </a:cxn>
                  <a:cxn ang="0">
                    <a:pos x="391" y="31"/>
                  </a:cxn>
                  <a:cxn ang="0">
                    <a:pos x="430" y="21"/>
                  </a:cxn>
                  <a:cxn ang="0">
                    <a:pos x="474" y="12"/>
                  </a:cxn>
                  <a:cxn ang="0">
                    <a:pos x="517" y="13"/>
                  </a:cxn>
                  <a:cxn ang="0">
                    <a:pos x="546" y="21"/>
                  </a:cxn>
                  <a:cxn ang="0">
                    <a:pos x="574" y="39"/>
                  </a:cxn>
                  <a:cxn ang="0">
                    <a:pos x="525" y="36"/>
                  </a:cxn>
                  <a:cxn ang="0">
                    <a:pos x="489" y="42"/>
                  </a:cxn>
                  <a:cxn ang="0">
                    <a:pos x="450" y="55"/>
                  </a:cxn>
                  <a:cxn ang="0">
                    <a:pos x="412" y="73"/>
                  </a:cxn>
                  <a:cxn ang="0">
                    <a:pos x="381" y="87"/>
                  </a:cxn>
                  <a:cxn ang="0">
                    <a:pos x="340" y="96"/>
                  </a:cxn>
                  <a:cxn ang="0">
                    <a:pos x="291" y="99"/>
                  </a:cxn>
                  <a:cxn ang="0">
                    <a:pos x="234" y="91"/>
                  </a:cxn>
                  <a:cxn ang="0">
                    <a:pos x="178" y="76"/>
                  </a:cxn>
                  <a:cxn ang="0">
                    <a:pos x="139" y="57"/>
                  </a:cxn>
                  <a:cxn ang="0">
                    <a:pos x="102" y="33"/>
                  </a:cxn>
                  <a:cxn ang="0">
                    <a:pos x="66" y="18"/>
                  </a:cxn>
                  <a:cxn ang="0">
                    <a:pos x="30" y="13"/>
                  </a:cxn>
                  <a:cxn ang="0">
                    <a:pos x="0" y="15"/>
                  </a:cxn>
                </a:cxnLst>
                <a:rect l="0" t="0" r="r" b="b"/>
                <a:pathLst>
                  <a:path w="574" h="99">
                    <a:moveTo>
                      <a:pt x="0" y="15"/>
                    </a:moveTo>
                    <a:lnTo>
                      <a:pt x="28" y="4"/>
                    </a:lnTo>
                    <a:lnTo>
                      <a:pt x="66" y="0"/>
                    </a:lnTo>
                    <a:lnTo>
                      <a:pt x="111" y="0"/>
                    </a:lnTo>
                    <a:lnTo>
                      <a:pt x="154" y="1"/>
                    </a:lnTo>
                    <a:lnTo>
                      <a:pt x="207" y="18"/>
                    </a:lnTo>
                    <a:lnTo>
                      <a:pt x="261" y="43"/>
                    </a:lnTo>
                    <a:lnTo>
                      <a:pt x="300" y="48"/>
                    </a:lnTo>
                    <a:lnTo>
                      <a:pt x="351" y="43"/>
                    </a:lnTo>
                    <a:lnTo>
                      <a:pt x="391" y="31"/>
                    </a:lnTo>
                    <a:lnTo>
                      <a:pt x="430" y="21"/>
                    </a:lnTo>
                    <a:lnTo>
                      <a:pt x="474" y="12"/>
                    </a:lnTo>
                    <a:lnTo>
                      <a:pt x="517" y="13"/>
                    </a:lnTo>
                    <a:lnTo>
                      <a:pt x="546" y="21"/>
                    </a:lnTo>
                    <a:lnTo>
                      <a:pt x="574" y="39"/>
                    </a:lnTo>
                    <a:lnTo>
                      <a:pt x="525" y="36"/>
                    </a:lnTo>
                    <a:lnTo>
                      <a:pt x="489" y="42"/>
                    </a:lnTo>
                    <a:lnTo>
                      <a:pt x="450" y="55"/>
                    </a:lnTo>
                    <a:lnTo>
                      <a:pt x="412" y="73"/>
                    </a:lnTo>
                    <a:lnTo>
                      <a:pt x="381" y="87"/>
                    </a:lnTo>
                    <a:lnTo>
                      <a:pt x="340" y="96"/>
                    </a:lnTo>
                    <a:lnTo>
                      <a:pt x="291" y="99"/>
                    </a:lnTo>
                    <a:lnTo>
                      <a:pt x="234" y="91"/>
                    </a:lnTo>
                    <a:lnTo>
                      <a:pt x="178" y="76"/>
                    </a:lnTo>
                    <a:lnTo>
                      <a:pt x="139" y="57"/>
                    </a:lnTo>
                    <a:lnTo>
                      <a:pt x="102" y="33"/>
                    </a:lnTo>
                    <a:lnTo>
                      <a:pt x="66" y="18"/>
                    </a:lnTo>
                    <a:lnTo>
                      <a:pt x="30" y="1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4" name="Freeform 186"/>
              <p:cNvSpPr>
                <a:spLocks/>
              </p:cNvSpPr>
              <p:nvPr/>
            </p:nvSpPr>
            <p:spPr bwMode="ltGray">
              <a:xfrm>
                <a:off x="4375" y="211"/>
                <a:ext cx="109" cy="7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" y="39"/>
                  </a:cxn>
                  <a:cxn ang="0">
                    <a:pos x="39" y="17"/>
                  </a:cxn>
                  <a:cxn ang="0">
                    <a:pos x="62" y="6"/>
                  </a:cxn>
                  <a:cxn ang="0">
                    <a:pos x="86" y="0"/>
                  </a:cxn>
                  <a:cxn ang="0">
                    <a:pos x="59" y="33"/>
                  </a:cxn>
                  <a:cxn ang="0">
                    <a:pos x="50" y="54"/>
                  </a:cxn>
                  <a:cxn ang="0">
                    <a:pos x="47" y="68"/>
                  </a:cxn>
                  <a:cxn ang="0">
                    <a:pos x="0" y="66"/>
                  </a:cxn>
                </a:cxnLst>
                <a:rect l="0" t="0" r="r" b="b"/>
                <a:pathLst>
                  <a:path w="86" h="68">
                    <a:moveTo>
                      <a:pt x="0" y="66"/>
                    </a:moveTo>
                    <a:lnTo>
                      <a:pt x="14" y="39"/>
                    </a:lnTo>
                    <a:lnTo>
                      <a:pt x="39" y="17"/>
                    </a:lnTo>
                    <a:lnTo>
                      <a:pt x="62" y="6"/>
                    </a:lnTo>
                    <a:lnTo>
                      <a:pt x="86" y="0"/>
                    </a:lnTo>
                    <a:lnTo>
                      <a:pt x="59" y="33"/>
                    </a:lnTo>
                    <a:lnTo>
                      <a:pt x="50" y="54"/>
                    </a:lnTo>
                    <a:lnTo>
                      <a:pt x="47" y="6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5" name="Freeform 187"/>
              <p:cNvSpPr>
                <a:spLocks/>
              </p:cNvSpPr>
              <p:nvPr/>
            </p:nvSpPr>
            <p:spPr bwMode="ltGray">
              <a:xfrm>
                <a:off x="4602" y="2"/>
                <a:ext cx="264" cy="117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96" y="33"/>
                  </a:cxn>
                  <a:cxn ang="0">
                    <a:pos x="78" y="63"/>
                  </a:cxn>
                  <a:cxn ang="0">
                    <a:pos x="48" y="91"/>
                  </a:cxn>
                  <a:cxn ang="0">
                    <a:pos x="0" y="117"/>
                  </a:cxn>
                  <a:cxn ang="0">
                    <a:pos x="48" y="115"/>
                  </a:cxn>
                  <a:cxn ang="0">
                    <a:pos x="100" y="103"/>
                  </a:cxn>
                  <a:cxn ang="0">
                    <a:pos x="151" y="83"/>
                  </a:cxn>
                  <a:cxn ang="0">
                    <a:pos x="195" y="50"/>
                  </a:cxn>
                  <a:cxn ang="0">
                    <a:pos x="234" y="0"/>
                  </a:cxn>
                  <a:cxn ang="0">
                    <a:pos x="114" y="0"/>
                  </a:cxn>
                </a:cxnLst>
                <a:rect l="0" t="0" r="r" b="b"/>
                <a:pathLst>
                  <a:path w="234" h="117">
                    <a:moveTo>
                      <a:pt x="114" y="0"/>
                    </a:moveTo>
                    <a:lnTo>
                      <a:pt x="96" y="33"/>
                    </a:lnTo>
                    <a:lnTo>
                      <a:pt x="78" y="63"/>
                    </a:lnTo>
                    <a:lnTo>
                      <a:pt x="48" y="91"/>
                    </a:lnTo>
                    <a:lnTo>
                      <a:pt x="0" y="117"/>
                    </a:lnTo>
                    <a:lnTo>
                      <a:pt x="48" y="115"/>
                    </a:lnTo>
                    <a:lnTo>
                      <a:pt x="100" y="103"/>
                    </a:lnTo>
                    <a:lnTo>
                      <a:pt x="151" y="83"/>
                    </a:lnTo>
                    <a:lnTo>
                      <a:pt x="195" y="50"/>
                    </a:lnTo>
                    <a:lnTo>
                      <a:pt x="23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6" name="Freeform 188"/>
              <p:cNvSpPr>
                <a:spLocks/>
              </p:cNvSpPr>
              <p:nvPr/>
            </p:nvSpPr>
            <p:spPr bwMode="ltGray">
              <a:xfrm>
                <a:off x="4767" y="171"/>
                <a:ext cx="521" cy="115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16" y="83"/>
                  </a:cxn>
                  <a:cxn ang="0">
                    <a:pos x="42" y="68"/>
                  </a:cxn>
                  <a:cxn ang="0">
                    <a:pos x="82" y="50"/>
                  </a:cxn>
                  <a:cxn ang="0">
                    <a:pos x="126" y="41"/>
                  </a:cxn>
                  <a:cxn ang="0">
                    <a:pos x="195" y="39"/>
                  </a:cxn>
                  <a:cxn ang="0">
                    <a:pos x="247" y="38"/>
                  </a:cxn>
                  <a:cxn ang="0">
                    <a:pos x="301" y="35"/>
                  </a:cxn>
                  <a:cxn ang="0">
                    <a:pos x="340" y="27"/>
                  </a:cxn>
                  <a:cxn ang="0">
                    <a:pos x="381" y="12"/>
                  </a:cxn>
                  <a:cxn ang="0">
                    <a:pos x="406" y="0"/>
                  </a:cxn>
                  <a:cxn ang="0">
                    <a:pos x="411" y="12"/>
                  </a:cxn>
                  <a:cxn ang="0">
                    <a:pos x="373" y="36"/>
                  </a:cxn>
                  <a:cxn ang="0">
                    <a:pos x="324" y="57"/>
                  </a:cxn>
                  <a:cxn ang="0">
                    <a:pos x="261" y="71"/>
                  </a:cxn>
                  <a:cxn ang="0">
                    <a:pos x="238" y="83"/>
                  </a:cxn>
                  <a:cxn ang="0">
                    <a:pos x="177" y="87"/>
                  </a:cxn>
                  <a:cxn ang="0">
                    <a:pos x="76" y="98"/>
                  </a:cxn>
                  <a:cxn ang="0">
                    <a:pos x="0" y="102"/>
                  </a:cxn>
                </a:cxnLst>
                <a:rect l="0" t="0" r="r" b="b"/>
                <a:pathLst>
                  <a:path w="411" h="102">
                    <a:moveTo>
                      <a:pt x="0" y="102"/>
                    </a:moveTo>
                    <a:lnTo>
                      <a:pt x="16" y="83"/>
                    </a:lnTo>
                    <a:lnTo>
                      <a:pt x="42" y="68"/>
                    </a:lnTo>
                    <a:lnTo>
                      <a:pt x="82" y="50"/>
                    </a:lnTo>
                    <a:lnTo>
                      <a:pt x="126" y="41"/>
                    </a:lnTo>
                    <a:lnTo>
                      <a:pt x="195" y="39"/>
                    </a:lnTo>
                    <a:lnTo>
                      <a:pt x="247" y="38"/>
                    </a:lnTo>
                    <a:lnTo>
                      <a:pt x="301" y="35"/>
                    </a:lnTo>
                    <a:lnTo>
                      <a:pt x="340" y="27"/>
                    </a:lnTo>
                    <a:lnTo>
                      <a:pt x="381" y="12"/>
                    </a:lnTo>
                    <a:lnTo>
                      <a:pt x="406" y="0"/>
                    </a:lnTo>
                    <a:lnTo>
                      <a:pt x="411" y="12"/>
                    </a:lnTo>
                    <a:lnTo>
                      <a:pt x="373" y="36"/>
                    </a:lnTo>
                    <a:lnTo>
                      <a:pt x="324" y="57"/>
                    </a:lnTo>
                    <a:lnTo>
                      <a:pt x="261" y="71"/>
                    </a:lnTo>
                    <a:lnTo>
                      <a:pt x="238" y="83"/>
                    </a:lnTo>
                    <a:lnTo>
                      <a:pt x="177" y="87"/>
                    </a:lnTo>
                    <a:lnTo>
                      <a:pt x="76" y="98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7" name="Freeform 189"/>
              <p:cNvSpPr>
                <a:spLocks/>
              </p:cNvSpPr>
              <p:nvPr/>
            </p:nvSpPr>
            <p:spPr bwMode="ltGray">
              <a:xfrm>
                <a:off x="5074" y="2"/>
                <a:ext cx="203" cy="84"/>
              </a:xfrm>
              <a:custGeom>
                <a:avLst/>
                <a:gdLst/>
                <a:ahLst/>
                <a:cxnLst>
                  <a:cxn ang="0">
                    <a:pos x="1" y="23"/>
                  </a:cxn>
                  <a:cxn ang="0">
                    <a:pos x="18" y="56"/>
                  </a:cxn>
                  <a:cxn ang="0">
                    <a:pos x="52" y="77"/>
                  </a:cxn>
                  <a:cxn ang="0">
                    <a:pos x="85" y="84"/>
                  </a:cxn>
                  <a:cxn ang="0">
                    <a:pos x="120" y="81"/>
                  </a:cxn>
                  <a:cxn ang="0">
                    <a:pos x="151" y="64"/>
                  </a:cxn>
                  <a:cxn ang="0">
                    <a:pos x="168" y="39"/>
                  </a:cxn>
                  <a:cxn ang="0">
                    <a:pos x="180" y="0"/>
                  </a:cxn>
                  <a:cxn ang="0">
                    <a:pos x="0" y="0"/>
                  </a:cxn>
                  <a:cxn ang="0">
                    <a:pos x="1" y="23"/>
                  </a:cxn>
                </a:cxnLst>
                <a:rect l="0" t="0" r="r" b="b"/>
                <a:pathLst>
                  <a:path w="180" h="84">
                    <a:moveTo>
                      <a:pt x="1" y="23"/>
                    </a:moveTo>
                    <a:lnTo>
                      <a:pt x="18" y="56"/>
                    </a:lnTo>
                    <a:lnTo>
                      <a:pt x="52" y="77"/>
                    </a:lnTo>
                    <a:lnTo>
                      <a:pt x="85" y="84"/>
                    </a:lnTo>
                    <a:lnTo>
                      <a:pt x="120" y="81"/>
                    </a:lnTo>
                    <a:lnTo>
                      <a:pt x="151" y="64"/>
                    </a:lnTo>
                    <a:lnTo>
                      <a:pt x="168" y="39"/>
                    </a:lnTo>
                    <a:lnTo>
                      <a:pt x="180" y="0"/>
                    </a:lnTo>
                    <a:lnTo>
                      <a:pt x="0" y="0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8" name="Freeform 190"/>
              <p:cNvSpPr>
                <a:spLocks/>
              </p:cNvSpPr>
              <p:nvPr/>
            </p:nvSpPr>
            <p:spPr bwMode="ltGray">
              <a:xfrm>
                <a:off x="5366" y="37"/>
                <a:ext cx="396" cy="83"/>
              </a:xfrm>
              <a:custGeom>
                <a:avLst/>
                <a:gdLst/>
                <a:ahLst/>
                <a:cxnLst>
                  <a:cxn ang="0">
                    <a:pos x="312" y="0"/>
                  </a:cxn>
                  <a:cxn ang="0">
                    <a:pos x="249" y="19"/>
                  </a:cxn>
                  <a:cxn ang="0">
                    <a:pos x="192" y="30"/>
                  </a:cxn>
                  <a:cxn ang="0">
                    <a:pos x="150" y="33"/>
                  </a:cxn>
                  <a:cxn ang="0">
                    <a:pos x="100" y="33"/>
                  </a:cxn>
                  <a:cxn ang="0">
                    <a:pos x="34" y="24"/>
                  </a:cxn>
                  <a:cxn ang="0">
                    <a:pos x="0" y="15"/>
                  </a:cxn>
                  <a:cxn ang="0">
                    <a:pos x="88" y="52"/>
                  </a:cxn>
                  <a:cxn ang="0">
                    <a:pos x="130" y="63"/>
                  </a:cxn>
                  <a:cxn ang="0">
                    <a:pos x="178" y="70"/>
                  </a:cxn>
                  <a:cxn ang="0">
                    <a:pos x="238" y="73"/>
                  </a:cxn>
                  <a:cxn ang="0">
                    <a:pos x="274" y="70"/>
                  </a:cxn>
                  <a:cxn ang="0">
                    <a:pos x="309" y="67"/>
                  </a:cxn>
                  <a:cxn ang="0">
                    <a:pos x="312" y="0"/>
                  </a:cxn>
                </a:cxnLst>
                <a:rect l="0" t="0" r="r" b="b"/>
                <a:pathLst>
                  <a:path w="312" h="73">
                    <a:moveTo>
                      <a:pt x="312" y="0"/>
                    </a:moveTo>
                    <a:lnTo>
                      <a:pt x="249" y="19"/>
                    </a:lnTo>
                    <a:lnTo>
                      <a:pt x="192" y="30"/>
                    </a:lnTo>
                    <a:lnTo>
                      <a:pt x="150" y="33"/>
                    </a:lnTo>
                    <a:lnTo>
                      <a:pt x="100" y="33"/>
                    </a:lnTo>
                    <a:lnTo>
                      <a:pt x="34" y="24"/>
                    </a:lnTo>
                    <a:lnTo>
                      <a:pt x="0" y="15"/>
                    </a:lnTo>
                    <a:lnTo>
                      <a:pt x="88" y="52"/>
                    </a:lnTo>
                    <a:lnTo>
                      <a:pt x="130" y="63"/>
                    </a:lnTo>
                    <a:lnTo>
                      <a:pt x="178" y="70"/>
                    </a:lnTo>
                    <a:lnTo>
                      <a:pt x="238" y="73"/>
                    </a:lnTo>
                    <a:lnTo>
                      <a:pt x="274" y="70"/>
                    </a:lnTo>
                    <a:lnTo>
                      <a:pt x="309" y="67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19" name="Freeform 191"/>
              <p:cNvSpPr>
                <a:spLocks/>
              </p:cNvSpPr>
              <p:nvPr/>
            </p:nvSpPr>
            <p:spPr bwMode="ltGray">
              <a:xfrm>
                <a:off x="5557" y="225"/>
                <a:ext cx="67" cy="70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" y="44"/>
                  </a:cxn>
                  <a:cxn ang="0">
                    <a:pos x="12" y="23"/>
                  </a:cxn>
                  <a:cxn ang="0">
                    <a:pos x="27" y="8"/>
                  </a:cxn>
                  <a:cxn ang="0">
                    <a:pos x="44" y="0"/>
                  </a:cxn>
                  <a:cxn ang="0">
                    <a:pos x="41" y="18"/>
                  </a:cxn>
                  <a:cxn ang="0">
                    <a:pos x="44" y="41"/>
                  </a:cxn>
                  <a:cxn ang="0">
                    <a:pos x="53" y="53"/>
                  </a:cxn>
                  <a:cxn ang="0">
                    <a:pos x="0" y="62"/>
                  </a:cxn>
                </a:cxnLst>
                <a:rect l="0" t="0" r="r" b="b"/>
                <a:pathLst>
                  <a:path w="53" h="62">
                    <a:moveTo>
                      <a:pt x="0" y="62"/>
                    </a:moveTo>
                    <a:lnTo>
                      <a:pt x="2" y="44"/>
                    </a:lnTo>
                    <a:lnTo>
                      <a:pt x="12" y="23"/>
                    </a:lnTo>
                    <a:lnTo>
                      <a:pt x="27" y="8"/>
                    </a:lnTo>
                    <a:lnTo>
                      <a:pt x="44" y="0"/>
                    </a:lnTo>
                    <a:lnTo>
                      <a:pt x="41" y="18"/>
                    </a:lnTo>
                    <a:lnTo>
                      <a:pt x="44" y="41"/>
                    </a:lnTo>
                    <a:lnTo>
                      <a:pt x="53" y="53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035" name="Group 192"/>
            <p:cNvGrpSpPr>
              <a:grpSpLocks/>
            </p:cNvGrpSpPr>
            <p:nvPr/>
          </p:nvGrpSpPr>
          <p:grpSpPr bwMode="auto">
            <a:xfrm flipH="1" flipV="1">
              <a:off x="4432" y="3543"/>
              <a:ext cx="1145" cy="512"/>
              <a:chOff x="204" y="225"/>
              <a:chExt cx="1145" cy="512"/>
            </a:xfrm>
          </p:grpSpPr>
          <p:sp>
            <p:nvSpPr>
              <p:cNvPr id="22721" name="Freeform 193"/>
              <p:cNvSpPr>
                <a:spLocks/>
              </p:cNvSpPr>
              <p:nvPr/>
            </p:nvSpPr>
            <p:spPr bwMode="gray">
              <a:xfrm>
                <a:off x="204" y="284"/>
                <a:ext cx="75" cy="453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3" y="12"/>
                  </a:cxn>
                  <a:cxn ang="0">
                    <a:pos x="8" y="53"/>
                  </a:cxn>
                  <a:cxn ang="0">
                    <a:pos x="8" y="80"/>
                  </a:cxn>
                  <a:cxn ang="0">
                    <a:pos x="0" y="108"/>
                  </a:cxn>
                  <a:cxn ang="0">
                    <a:pos x="9" y="140"/>
                  </a:cxn>
                  <a:cxn ang="0">
                    <a:pos x="15" y="179"/>
                  </a:cxn>
                  <a:cxn ang="0">
                    <a:pos x="15" y="230"/>
                  </a:cxn>
                  <a:cxn ang="0">
                    <a:pos x="9" y="269"/>
                  </a:cxn>
                  <a:cxn ang="0">
                    <a:pos x="12" y="293"/>
                  </a:cxn>
                  <a:cxn ang="0">
                    <a:pos x="24" y="324"/>
                  </a:cxn>
                  <a:cxn ang="0">
                    <a:pos x="41" y="383"/>
                  </a:cxn>
                  <a:cxn ang="0">
                    <a:pos x="51" y="401"/>
                  </a:cxn>
                  <a:cxn ang="0">
                    <a:pos x="63" y="401"/>
                  </a:cxn>
                  <a:cxn ang="0">
                    <a:pos x="66" y="381"/>
                  </a:cxn>
                  <a:cxn ang="0">
                    <a:pos x="54" y="347"/>
                  </a:cxn>
                  <a:cxn ang="0">
                    <a:pos x="38" y="306"/>
                  </a:cxn>
                  <a:cxn ang="0">
                    <a:pos x="32" y="272"/>
                  </a:cxn>
                  <a:cxn ang="0">
                    <a:pos x="38" y="240"/>
                  </a:cxn>
                  <a:cxn ang="0">
                    <a:pos x="42" y="204"/>
                  </a:cxn>
                  <a:cxn ang="0">
                    <a:pos x="39" y="161"/>
                  </a:cxn>
                  <a:cxn ang="0">
                    <a:pos x="32" y="125"/>
                  </a:cxn>
                  <a:cxn ang="0">
                    <a:pos x="26" y="101"/>
                  </a:cxn>
                  <a:cxn ang="0">
                    <a:pos x="32" y="80"/>
                  </a:cxn>
                  <a:cxn ang="0">
                    <a:pos x="32" y="59"/>
                  </a:cxn>
                  <a:cxn ang="0">
                    <a:pos x="36" y="38"/>
                  </a:cxn>
                  <a:cxn ang="0">
                    <a:pos x="48" y="17"/>
                  </a:cxn>
                  <a:cxn ang="0">
                    <a:pos x="47" y="0"/>
                  </a:cxn>
                </a:cxnLst>
                <a:rect l="0" t="0" r="r" b="b"/>
                <a:pathLst>
                  <a:path w="66" h="401">
                    <a:moveTo>
                      <a:pt x="47" y="0"/>
                    </a:moveTo>
                    <a:lnTo>
                      <a:pt x="23" y="12"/>
                    </a:lnTo>
                    <a:lnTo>
                      <a:pt x="8" y="53"/>
                    </a:lnTo>
                    <a:lnTo>
                      <a:pt x="8" y="80"/>
                    </a:lnTo>
                    <a:lnTo>
                      <a:pt x="0" y="108"/>
                    </a:lnTo>
                    <a:lnTo>
                      <a:pt x="9" y="140"/>
                    </a:lnTo>
                    <a:lnTo>
                      <a:pt x="15" y="179"/>
                    </a:lnTo>
                    <a:lnTo>
                      <a:pt x="15" y="230"/>
                    </a:lnTo>
                    <a:lnTo>
                      <a:pt x="9" y="269"/>
                    </a:lnTo>
                    <a:lnTo>
                      <a:pt x="12" y="293"/>
                    </a:lnTo>
                    <a:lnTo>
                      <a:pt x="24" y="324"/>
                    </a:lnTo>
                    <a:lnTo>
                      <a:pt x="41" y="383"/>
                    </a:lnTo>
                    <a:lnTo>
                      <a:pt x="51" y="401"/>
                    </a:lnTo>
                    <a:lnTo>
                      <a:pt x="63" y="401"/>
                    </a:lnTo>
                    <a:lnTo>
                      <a:pt x="66" y="381"/>
                    </a:lnTo>
                    <a:lnTo>
                      <a:pt x="54" y="347"/>
                    </a:lnTo>
                    <a:lnTo>
                      <a:pt x="38" y="306"/>
                    </a:lnTo>
                    <a:lnTo>
                      <a:pt x="32" y="272"/>
                    </a:lnTo>
                    <a:lnTo>
                      <a:pt x="38" y="240"/>
                    </a:lnTo>
                    <a:lnTo>
                      <a:pt x="42" y="204"/>
                    </a:lnTo>
                    <a:lnTo>
                      <a:pt x="39" y="161"/>
                    </a:lnTo>
                    <a:lnTo>
                      <a:pt x="32" y="125"/>
                    </a:lnTo>
                    <a:lnTo>
                      <a:pt x="26" y="101"/>
                    </a:lnTo>
                    <a:lnTo>
                      <a:pt x="32" y="80"/>
                    </a:lnTo>
                    <a:lnTo>
                      <a:pt x="32" y="59"/>
                    </a:lnTo>
                    <a:lnTo>
                      <a:pt x="36" y="38"/>
                    </a:lnTo>
                    <a:lnTo>
                      <a:pt x="48" y="17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722" name="Freeform 194"/>
              <p:cNvSpPr>
                <a:spLocks/>
              </p:cNvSpPr>
              <p:nvPr/>
            </p:nvSpPr>
            <p:spPr bwMode="gray">
              <a:xfrm>
                <a:off x="345" y="225"/>
                <a:ext cx="1004" cy="49"/>
              </a:xfrm>
              <a:custGeom>
                <a:avLst/>
                <a:gdLst/>
                <a:ahLst/>
                <a:cxnLst>
                  <a:cxn ang="0">
                    <a:pos x="7" y="24"/>
                  </a:cxn>
                  <a:cxn ang="0">
                    <a:pos x="46" y="16"/>
                  </a:cxn>
                  <a:cxn ang="0">
                    <a:pos x="91" y="9"/>
                  </a:cxn>
                  <a:cxn ang="0">
                    <a:pos x="124" y="7"/>
                  </a:cxn>
                  <a:cxn ang="0">
                    <a:pos x="195" y="9"/>
                  </a:cxn>
                  <a:cxn ang="0">
                    <a:pos x="259" y="12"/>
                  </a:cxn>
                  <a:cxn ang="0">
                    <a:pos x="304" y="12"/>
                  </a:cxn>
                  <a:cxn ang="0">
                    <a:pos x="340" y="7"/>
                  </a:cxn>
                  <a:cxn ang="0">
                    <a:pos x="355" y="3"/>
                  </a:cxn>
                  <a:cxn ang="0">
                    <a:pos x="384" y="4"/>
                  </a:cxn>
                  <a:cxn ang="0">
                    <a:pos x="436" y="10"/>
                  </a:cxn>
                  <a:cxn ang="0">
                    <a:pos x="475" y="19"/>
                  </a:cxn>
                  <a:cxn ang="0">
                    <a:pos x="523" y="22"/>
                  </a:cxn>
                  <a:cxn ang="0">
                    <a:pos x="574" y="18"/>
                  </a:cxn>
                  <a:cxn ang="0">
                    <a:pos x="621" y="15"/>
                  </a:cxn>
                  <a:cxn ang="0">
                    <a:pos x="655" y="18"/>
                  </a:cxn>
                  <a:cxn ang="0">
                    <a:pos x="696" y="19"/>
                  </a:cxn>
                  <a:cxn ang="0">
                    <a:pos x="729" y="22"/>
                  </a:cxn>
                  <a:cxn ang="0">
                    <a:pos x="766" y="15"/>
                  </a:cxn>
                  <a:cxn ang="0">
                    <a:pos x="795" y="10"/>
                  </a:cxn>
                  <a:cxn ang="0">
                    <a:pos x="820" y="1"/>
                  </a:cxn>
                  <a:cxn ang="0">
                    <a:pos x="852" y="0"/>
                  </a:cxn>
                  <a:cxn ang="0">
                    <a:pos x="882" y="4"/>
                  </a:cxn>
                  <a:cxn ang="0">
                    <a:pos x="888" y="13"/>
                  </a:cxn>
                  <a:cxn ang="0">
                    <a:pos x="879" y="21"/>
                  </a:cxn>
                  <a:cxn ang="0">
                    <a:pos x="864" y="22"/>
                  </a:cxn>
                  <a:cxn ang="0">
                    <a:pos x="847" y="21"/>
                  </a:cxn>
                  <a:cxn ang="0">
                    <a:pos x="804" y="28"/>
                  </a:cxn>
                  <a:cxn ang="0">
                    <a:pos x="774" y="42"/>
                  </a:cxn>
                  <a:cxn ang="0">
                    <a:pos x="759" y="43"/>
                  </a:cxn>
                  <a:cxn ang="0">
                    <a:pos x="726" y="40"/>
                  </a:cxn>
                  <a:cxn ang="0">
                    <a:pos x="699" y="39"/>
                  </a:cxn>
                  <a:cxn ang="0">
                    <a:pos x="619" y="40"/>
                  </a:cxn>
                  <a:cxn ang="0">
                    <a:pos x="582" y="43"/>
                  </a:cxn>
                  <a:cxn ang="0">
                    <a:pos x="531" y="43"/>
                  </a:cxn>
                  <a:cxn ang="0">
                    <a:pos x="492" y="39"/>
                  </a:cxn>
                  <a:cxn ang="0">
                    <a:pos x="459" y="36"/>
                  </a:cxn>
                  <a:cxn ang="0">
                    <a:pos x="432" y="37"/>
                  </a:cxn>
                  <a:cxn ang="0">
                    <a:pos x="417" y="37"/>
                  </a:cxn>
                  <a:cxn ang="0">
                    <a:pos x="397" y="33"/>
                  </a:cxn>
                  <a:cxn ang="0">
                    <a:pos x="373" y="25"/>
                  </a:cxn>
                  <a:cxn ang="0">
                    <a:pos x="361" y="27"/>
                  </a:cxn>
                  <a:cxn ang="0">
                    <a:pos x="328" y="31"/>
                  </a:cxn>
                  <a:cxn ang="0">
                    <a:pos x="304" y="36"/>
                  </a:cxn>
                  <a:cxn ang="0">
                    <a:pos x="285" y="31"/>
                  </a:cxn>
                  <a:cxn ang="0">
                    <a:pos x="267" y="31"/>
                  </a:cxn>
                  <a:cxn ang="0">
                    <a:pos x="241" y="33"/>
                  </a:cxn>
                  <a:cxn ang="0">
                    <a:pos x="205" y="33"/>
                  </a:cxn>
                  <a:cxn ang="0">
                    <a:pos x="157" y="28"/>
                  </a:cxn>
                  <a:cxn ang="0">
                    <a:pos x="102" y="27"/>
                  </a:cxn>
                  <a:cxn ang="0">
                    <a:pos x="51" y="33"/>
                  </a:cxn>
                  <a:cxn ang="0">
                    <a:pos x="24" y="42"/>
                  </a:cxn>
                  <a:cxn ang="0">
                    <a:pos x="9" y="40"/>
                  </a:cxn>
                  <a:cxn ang="0">
                    <a:pos x="0" y="34"/>
                  </a:cxn>
                  <a:cxn ang="0">
                    <a:pos x="7" y="24"/>
                  </a:cxn>
                </a:cxnLst>
                <a:rect l="0" t="0" r="r" b="b"/>
                <a:pathLst>
                  <a:path w="888" h="43">
                    <a:moveTo>
                      <a:pt x="7" y="24"/>
                    </a:moveTo>
                    <a:lnTo>
                      <a:pt x="46" y="16"/>
                    </a:lnTo>
                    <a:lnTo>
                      <a:pt x="91" y="9"/>
                    </a:lnTo>
                    <a:lnTo>
                      <a:pt x="124" y="7"/>
                    </a:lnTo>
                    <a:lnTo>
                      <a:pt x="195" y="9"/>
                    </a:lnTo>
                    <a:lnTo>
                      <a:pt x="259" y="12"/>
                    </a:lnTo>
                    <a:lnTo>
                      <a:pt x="304" y="12"/>
                    </a:lnTo>
                    <a:lnTo>
                      <a:pt x="340" y="7"/>
                    </a:lnTo>
                    <a:lnTo>
                      <a:pt x="355" y="3"/>
                    </a:lnTo>
                    <a:lnTo>
                      <a:pt x="384" y="4"/>
                    </a:lnTo>
                    <a:lnTo>
                      <a:pt x="436" y="10"/>
                    </a:lnTo>
                    <a:lnTo>
                      <a:pt x="475" y="19"/>
                    </a:lnTo>
                    <a:lnTo>
                      <a:pt x="523" y="22"/>
                    </a:lnTo>
                    <a:lnTo>
                      <a:pt x="574" y="18"/>
                    </a:lnTo>
                    <a:lnTo>
                      <a:pt x="621" y="15"/>
                    </a:lnTo>
                    <a:lnTo>
                      <a:pt x="655" y="18"/>
                    </a:lnTo>
                    <a:lnTo>
                      <a:pt x="696" y="19"/>
                    </a:lnTo>
                    <a:lnTo>
                      <a:pt x="729" y="22"/>
                    </a:lnTo>
                    <a:lnTo>
                      <a:pt x="766" y="15"/>
                    </a:lnTo>
                    <a:lnTo>
                      <a:pt x="795" y="10"/>
                    </a:lnTo>
                    <a:lnTo>
                      <a:pt x="820" y="1"/>
                    </a:lnTo>
                    <a:lnTo>
                      <a:pt x="852" y="0"/>
                    </a:lnTo>
                    <a:lnTo>
                      <a:pt x="882" y="4"/>
                    </a:lnTo>
                    <a:lnTo>
                      <a:pt x="888" y="13"/>
                    </a:lnTo>
                    <a:lnTo>
                      <a:pt x="879" y="21"/>
                    </a:lnTo>
                    <a:lnTo>
                      <a:pt x="864" y="22"/>
                    </a:lnTo>
                    <a:lnTo>
                      <a:pt x="847" y="21"/>
                    </a:lnTo>
                    <a:lnTo>
                      <a:pt x="804" y="28"/>
                    </a:lnTo>
                    <a:lnTo>
                      <a:pt x="774" y="42"/>
                    </a:lnTo>
                    <a:lnTo>
                      <a:pt x="759" y="43"/>
                    </a:lnTo>
                    <a:lnTo>
                      <a:pt x="726" y="40"/>
                    </a:lnTo>
                    <a:lnTo>
                      <a:pt x="699" y="39"/>
                    </a:lnTo>
                    <a:lnTo>
                      <a:pt x="619" y="40"/>
                    </a:lnTo>
                    <a:lnTo>
                      <a:pt x="582" y="43"/>
                    </a:lnTo>
                    <a:lnTo>
                      <a:pt x="531" y="43"/>
                    </a:lnTo>
                    <a:lnTo>
                      <a:pt x="492" y="39"/>
                    </a:lnTo>
                    <a:lnTo>
                      <a:pt x="459" y="36"/>
                    </a:lnTo>
                    <a:lnTo>
                      <a:pt x="432" y="37"/>
                    </a:lnTo>
                    <a:lnTo>
                      <a:pt x="417" y="37"/>
                    </a:lnTo>
                    <a:lnTo>
                      <a:pt x="397" y="33"/>
                    </a:lnTo>
                    <a:lnTo>
                      <a:pt x="373" y="25"/>
                    </a:lnTo>
                    <a:lnTo>
                      <a:pt x="361" y="27"/>
                    </a:lnTo>
                    <a:lnTo>
                      <a:pt x="328" y="31"/>
                    </a:lnTo>
                    <a:lnTo>
                      <a:pt x="304" y="36"/>
                    </a:lnTo>
                    <a:lnTo>
                      <a:pt x="285" y="31"/>
                    </a:lnTo>
                    <a:lnTo>
                      <a:pt x="267" y="31"/>
                    </a:lnTo>
                    <a:lnTo>
                      <a:pt x="241" y="33"/>
                    </a:lnTo>
                    <a:lnTo>
                      <a:pt x="205" y="33"/>
                    </a:lnTo>
                    <a:lnTo>
                      <a:pt x="157" y="28"/>
                    </a:lnTo>
                    <a:lnTo>
                      <a:pt x="102" y="27"/>
                    </a:lnTo>
                    <a:lnTo>
                      <a:pt x="51" y="33"/>
                    </a:lnTo>
                    <a:lnTo>
                      <a:pt x="24" y="42"/>
                    </a:lnTo>
                    <a:lnTo>
                      <a:pt x="9" y="40"/>
                    </a:lnTo>
                    <a:lnTo>
                      <a:pt x="0" y="34"/>
                    </a:lnTo>
                    <a:lnTo>
                      <a:pt x="7" y="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1027" name="Rectangle 16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429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812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97" name="Rectangle 1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373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E8F2777-0441-48AA-AAA7-C9534A5B5F8B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22698" name="Rectangle 1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699" name="Rectangle 1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373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D9664E-1290-4583-982A-71B05DCB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30AD31-2B2E-4366-9E6F-6175B0CE9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reamworlds.ru/uploads/posts/2009-09/1253622568_solnce-03.jpeg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0" descr="http://m.cdn.blog.hu/on/onlinerandi/image/2011/Blue%2520galax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0350" cy="68627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5606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55650" y="1773238"/>
            <a:ext cx="7848600" cy="41767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3759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КОСМИЧЕСКАЯ</a:t>
            </a:r>
          </a:p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ВИКТОРИНА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375" y="10605"/>
            <a:ext cx="7774797" cy="156865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effectLst/>
              </a:rPr>
              <a:t>Какая из планет Солнечной </a:t>
            </a:r>
            <a:br>
              <a:rPr lang="ru-RU" sz="2800" b="1" dirty="0" smtClean="0">
                <a:solidFill>
                  <a:srgbClr val="002060"/>
                </a:solidFill>
                <a:effectLst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</a:rPr>
              <a:t>системы самая большая?</a:t>
            </a:r>
            <a:endParaRPr lang="ru-RU" sz="28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36866" name="Текст 3"/>
          <p:cNvSpPr>
            <a:spLocks noGrp="1"/>
          </p:cNvSpPr>
          <p:nvPr>
            <p:ph type="body" idx="2"/>
          </p:nvPr>
        </p:nvSpPr>
        <p:spPr>
          <a:xfrm>
            <a:off x="5651500" y="2420938"/>
            <a:ext cx="2938463" cy="2879725"/>
          </a:xfrm>
        </p:spPr>
        <p:txBody>
          <a:bodyPr/>
          <a:lstStyle/>
          <a:p>
            <a:r>
              <a:rPr lang="ru-RU" sz="3600" b="1" smtClean="0">
                <a:solidFill>
                  <a:schemeClr val="hlink"/>
                </a:solidFill>
              </a:rPr>
              <a:t>Сатурн</a:t>
            </a:r>
          </a:p>
          <a:p>
            <a:endParaRPr lang="ru-RU" sz="3600" b="1" smtClean="0">
              <a:solidFill>
                <a:schemeClr val="hlink"/>
              </a:solidFill>
            </a:endParaRPr>
          </a:p>
          <a:p>
            <a:r>
              <a:rPr lang="ru-RU" sz="3600" b="1" smtClean="0">
                <a:solidFill>
                  <a:schemeClr val="hlink"/>
                </a:solidFill>
              </a:rPr>
              <a:t>Юпитер</a:t>
            </a:r>
          </a:p>
          <a:p>
            <a:endParaRPr lang="ru-RU" sz="3600" b="1" smtClean="0">
              <a:solidFill>
                <a:schemeClr val="hlink"/>
              </a:solidFill>
            </a:endParaRPr>
          </a:p>
          <a:p>
            <a:r>
              <a:rPr lang="ru-RU" sz="3600" b="1" smtClean="0">
                <a:solidFill>
                  <a:schemeClr val="hlink"/>
                </a:solidFill>
              </a:rPr>
              <a:t>Уран</a:t>
            </a:r>
          </a:p>
        </p:txBody>
      </p:sp>
      <p:pic>
        <p:nvPicPr>
          <p:cNvPr id="5" name="Содержимое 4" descr="планеты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98" y="1777051"/>
            <a:ext cx="4136099" cy="4815652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0825" y="188913"/>
            <a:ext cx="8713788" cy="2592387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chemeClr val="hlink"/>
                </a:solidFill>
              </a:rPr>
              <a:t>Юпитер - самая большая планета </a:t>
            </a:r>
          </a:p>
          <a:p>
            <a:pPr algn="ctr"/>
            <a:r>
              <a:rPr lang="ru-RU" sz="3200" b="1" smtClean="0">
                <a:solidFill>
                  <a:schemeClr val="hlink"/>
                </a:solidFill>
              </a:rPr>
              <a:t>Солнечной системы,</a:t>
            </a:r>
          </a:p>
          <a:p>
            <a:pPr algn="ctr"/>
            <a:r>
              <a:rPr lang="ru-RU" sz="3200" b="1" smtClean="0">
                <a:solidFill>
                  <a:schemeClr val="hlink"/>
                </a:solidFill>
              </a:rPr>
              <a:t>в 317 раз больше Земли.</a:t>
            </a:r>
          </a:p>
        </p:txBody>
      </p:sp>
      <p:pic>
        <p:nvPicPr>
          <p:cNvPr id="37892" name="Picture 4" descr="V-noch-na-marta-Yupiter-prib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133600"/>
            <a:ext cx="7416800" cy="441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362950" cy="14255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solidFill>
                  <a:schemeClr val="hlink"/>
                </a:solidFill>
                <a:effectLst/>
              </a:rPr>
              <a:t>Как называют людей, </a:t>
            </a:r>
            <a:br>
              <a:rPr lang="ru-RU" smtClean="0">
                <a:ln>
                  <a:noFill/>
                </a:ln>
                <a:solidFill>
                  <a:schemeClr val="hlink"/>
                </a:solidFill>
                <a:effectLst/>
              </a:rPr>
            </a:br>
            <a:r>
              <a:rPr lang="ru-RU" smtClean="0">
                <a:ln>
                  <a:noFill/>
                </a:ln>
                <a:solidFill>
                  <a:schemeClr val="hlink"/>
                </a:solidFill>
                <a:effectLst/>
              </a:rPr>
              <a:t>летающих в космос?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3106738" cy="3024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Астроном</a:t>
            </a:r>
          </a:p>
          <a:p>
            <a:pPr>
              <a:buFont typeface="Wingdings 2" pitchFamily="18" charset="2"/>
              <a:buNone/>
            </a:pPr>
            <a:endParaRPr lang="ru-RU" sz="3600" b="1" smtClean="0">
              <a:solidFill>
                <a:schemeClr val="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Аквалангист</a:t>
            </a:r>
          </a:p>
          <a:p>
            <a:pPr>
              <a:buFont typeface="Wingdings 2" pitchFamily="18" charset="2"/>
              <a:buNone/>
            </a:pPr>
            <a:endParaRPr lang="ru-RU" sz="3600" b="1" smtClean="0">
              <a:solidFill>
                <a:schemeClr val="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Космонавт</a:t>
            </a:r>
          </a:p>
          <a:p>
            <a:pPr>
              <a:buFont typeface="Wingdings 2" pitchFamily="18" charset="2"/>
              <a:buNone/>
            </a:pPr>
            <a:endParaRPr lang="ru-RU" sz="3600" b="1" smtClean="0"/>
          </a:p>
        </p:txBody>
      </p:sp>
      <p:pic>
        <p:nvPicPr>
          <p:cNvPr id="50180" name="Picture 4" descr="2458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916113"/>
            <a:ext cx="4967288" cy="372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74638"/>
            <a:ext cx="8785225" cy="17145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700" smtClean="0">
                <a:ln>
                  <a:noFill/>
                </a:ln>
                <a:solidFill>
                  <a:schemeClr val="hlink"/>
                </a:solidFill>
                <a:effectLst/>
              </a:rPr>
              <a:t>Космонавт - человек, совершивший полет в космос на космическом корабле</a:t>
            </a: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49156" name="Picture 4" descr="840_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060575"/>
            <a:ext cx="6121400" cy="45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8690" y="555030"/>
            <a:ext cx="7388296" cy="72008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/>
              </a:rPr>
              <a:t>Как звали первого космонавта?</a:t>
            </a:r>
            <a:endParaRPr lang="ru-RU" sz="36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40962" name="Текст 3"/>
          <p:cNvSpPr>
            <a:spLocks noGrp="1"/>
          </p:cNvSpPr>
          <p:nvPr>
            <p:ph type="body" idx="2"/>
          </p:nvPr>
        </p:nvSpPr>
        <p:spPr>
          <a:xfrm>
            <a:off x="5292725" y="1844675"/>
            <a:ext cx="3600450" cy="3671888"/>
          </a:xfrm>
        </p:spPr>
        <p:txBody>
          <a:bodyPr/>
          <a:lstStyle/>
          <a:p>
            <a:r>
              <a:rPr lang="ru-RU" sz="3600" b="1" smtClean="0">
                <a:solidFill>
                  <a:schemeClr val="hlink"/>
                </a:solidFill>
              </a:rPr>
              <a:t>Герман Титов</a:t>
            </a:r>
          </a:p>
          <a:p>
            <a:endParaRPr lang="ru-RU" sz="3600" b="1" smtClean="0">
              <a:solidFill>
                <a:schemeClr val="hlink"/>
              </a:solidFill>
            </a:endParaRPr>
          </a:p>
          <a:p>
            <a:r>
              <a:rPr lang="ru-RU" sz="3600" b="1" smtClean="0">
                <a:solidFill>
                  <a:schemeClr val="hlink"/>
                </a:solidFill>
              </a:rPr>
              <a:t>Юрий Гагарин</a:t>
            </a:r>
          </a:p>
          <a:p>
            <a:endParaRPr lang="ru-RU" sz="3600" b="1" smtClean="0">
              <a:solidFill>
                <a:schemeClr val="hlink"/>
              </a:solidFill>
            </a:endParaRPr>
          </a:p>
          <a:p>
            <a:r>
              <a:rPr lang="ru-RU" sz="3600" b="1" smtClean="0">
                <a:solidFill>
                  <a:schemeClr val="hlink"/>
                </a:solidFill>
              </a:rPr>
              <a:t>Алексей Леонов</a:t>
            </a:r>
          </a:p>
        </p:txBody>
      </p:sp>
      <p:pic>
        <p:nvPicPr>
          <p:cNvPr id="5" name="Содержимое 4" descr="ракета восток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8" y="1584325"/>
            <a:ext cx="3744912" cy="4397375"/>
          </a:xfrm>
          <a:ln w="38100" cap="sq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388" y="188913"/>
            <a:ext cx="8785225" cy="2303462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382971"/>
                </a:solidFill>
              </a:rPr>
              <a:t>Первым космонавтом стал Юрий Гагарин, совершивший 12 апреля 1961 года полет вокруг Земли на космическом корабле «Восток».</a:t>
            </a:r>
          </a:p>
        </p:txBody>
      </p:sp>
      <p:pic>
        <p:nvPicPr>
          <p:cNvPr id="41986" name="Содержимое 4" descr="гагари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205038"/>
            <a:ext cx="5545138" cy="4414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solidFill>
                  <a:schemeClr val="hlink"/>
                </a:solidFill>
                <a:effectLst/>
              </a:rPr>
              <a:t>На чем летают в космос?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3035300" cy="3124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Комета</a:t>
            </a:r>
          </a:p>
          <a:p>
            <a:pPr>
              <a:buFont typeface="Wingdings 2" pitchFamily="18" charset="2"/>
              <a:buNone/>
            </a:pPr>
            <a:endParaRPr lang="ru-RU" sz="3600" b="1" smtClean="0">
              <a:solidFill>
                <a:schemeClr val="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Ракета</a:t>
            </a:r>
          </a:p>
          <a:p>
            <a:pPr>
              <a:buFont typeface="Wingdings 2" pitchFamily="18" charset="2"/>
              <a:buNone/>
            </a:pPr>
            <a:endParaRPr lang="ru-RU" sz="3600" b="1" smtClean="0">
              <a:solidFill>
                <a:schemeClr val="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Астероид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8132" name="Picture 4" descr="космос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773238"/>
            <a:ext cx="5761038" cy="4116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rocket-launch-67643_128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668713"/>
            <a:ext cx="4464050" cy="2986087"/>
          </a:xfrm>
          <a:prstGeom prst="rect">
            <a:avLst/>
          </a:prstGeom>
          <a:noFill/>
        </p:spPr>
      </p:pic>
      <p:pic>
        <p:nvPicPr>
          <p:cNvPr id="51206" name="Picture 6" descr="66c314c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0350"/>
            <a:ext cx="4295775" cy="3221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752975" cy="41036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Ждут нас быстрые ракеты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Для прогулок по планетам.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На какую захотим,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На такую полетим!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Но в игре один секрет: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Опоздавшим места нет.</a:t>
            </a:r>
          </a:p>
        </p:txBody>
      </p:sp>
      <p:pic>
        <p:nvPicPr>
          <p:cNvPr id="52228" name="Picture 4" descr="Без наз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284538"/>
            <a:ext cx="4562475" cy="342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315" y="445939"/>
            <a:ext cx="6408712" cy="936104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002060"/>
                </a:solidFill>
              </a:rPr>
              <a:t>Что такое Солнце?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6626" name="Текст 3"/>
          <p:cNvSpPr>
            <a:spLocks noGrp="1"/>
          </p:cNvSpPr>
          <p:nvPr>
            <p:ph type="body" idx="2"/>
          </p:nvPr>
        </p:nvSpPr>
        <p:spPr>
          <a:xfrm>
            <a:off x="395288" y="1628775"/>
            <a:ext cx="3168650" cy="4679950"/>
          </a:xfrm>
        </p:spPr>
        <p:txBody>
          <a:bodyPr/>
          <a:lstStyle/>
          <a:p>
            <a:r>
              <a:rPr lang="ru-RU" sz="4400" b="1" smtClean="0">
                <a:solidFill>
                  <a:schemeClr val="hlink"/>
                </a:solidFill>
              </a:rPr>
              <a:t>Планета</a:t>
            </a:r>
          </a:p>
          <a:p>
            <a:endParaRPr lang="ru-RU" sz="4400" b="1" smtClean="0">
              <a:solidFill>
                <a:schemeClr val="hlink"/>
              </a:solidFill>
            </a:endParaRPr>
          </a:p>
          <a:p>
            <a:r>
              <a:rPr lang="ru-RU" sz="4400" b="1" smtClean="0">
                <a:solidFill>
                  <a:schemeClr val="hlink"/>
                </a:solidFill>
              </a:rPr>
              <a:t>Звезда</a:t>
            </a:r>
          </a:p>
          <a:p>
            <a:endParaRPr lang="ru-RU" sz="4400" b="1" smtClean="0">
              <a:solidFill>
                <a:schemeClr val="hlink"/>
              </a:solidFill>
            </a:endParaRPr>
          </a:p>
          <a:p>
            <a:r>
              <a:rPr lang="ru-RU" sz="4400" b="1" smtClean="0">
                <a:solidFill>
                  <a:schemeClr val="hlink"/>
                </a:solidFill>
              </a:rPr>
              <a:t>Астероид</a:t>
            </a:r>
          </a:p>
        </p:txBody>
      </p:sp>
      <p:pic>
        <p:nvPicPr>
          <p:cNvPr id="5" name="Picture 2" descr="http://dreamworlds.ru/uploads/posts/2009-09/1253622568_solnce-03.jpe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5050" y="1556792"/>
            <a:ext cx="5111750" cy="381642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15" y="615192"/>
            <a:ext cx="8478315" cy="109771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Солнце –это самая близкая к Земле звезда, которая излучает тепло и свет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pic>
        <p:nvPicPr>
          <p:cNvPr id="4" name="Содержимое 8" descr="зем солн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72" y="1942232"/>
            <a:ext cx="7680853" cy="432048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253" y="539155"/>
            <a:ext cx="5544616" cy="792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Что такое Земля?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867400" y="2033588"/>
            <a:ext cx="2879725" cy="48244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Комета</a:t>
            </a:r>
          </a:p>
          <a:p>
            <a:pPr>
              <a:lnSpc>
                <a:spcPct val="90000"/>
              </a:lnSpc>
            </a:pPr>
            <a:endParaRPr lang="ru-RU" sz="40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Метеор</a:t>
            </a:r>
          </a:p>
          <a:p>
            <a:pPr>
              <a:lnSpc>
                <a:spcPct val="90000"/>
              </a:lnSpc>
            </a:pPr>
            <a:endParaRPr lang="ru-RU" sz="40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Планета</a:t>
            </a:r>
          </a:p>
          <a:p>
            <a:pPr>
              <a:lnSpc>
                <a:spcPct val="90000"/>
              </a:lnSpc>
            </a:pPr>
            <a:endParaRPr lang="ru-RU" sz="4000" b="1" smtClean="0">
              <a:solidFill>
                <a:schemeClr val="hlink"/>
              </a:solidFill>
            </a:endParaRPr>
          </a:p>
        </p:txBody>
      </p:sp>
      <p:pic>
        <p:nvPicPr>
          <p:cNvPr id="7" name="Содержимое 6" descr="земля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700808"/>
            <a:ext cx="4860539" cy="3888432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133" y="387491"/>
            <a:ext cx="7037422" cy="123146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Земля – это одна из 8 планет 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Солнечной системы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pic>
        <p:nvPicPr>
          <p:cNvPr id="4" name="Содержимое 4" descr="земля и солнц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8625" y="1849437"/>
            <a:ext cx="6096000" cy="45720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178" y="435975"/>
            <a:ext cx="5599215" cy="100326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effectLst/>
              </a:rPr>
              <a:t>Что такое Луна?</a:t>
            </a:r>
            <a:endParaRPr lang="ru-RU" sz="4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300788" y="1773238"/>
            <a:ext cx="2592387" cy="45354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Звезда</a:t>
            </a:r>
          </a:p>
          <a:p>
            <a:pPr>
              <a:lnSpc>
                <a:spcPct val="90000"/>
              </a:lnSpc>
            </a:pPr>
            <a:endParaRPr lang="ru-RU" sz="40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Планета</a:t>
            </a:r>
          </a:p>
          <a:p>
            <a:pPr>
              <a:lnSpc>
                <a:spcPct val="90000"/>
              </a:lnSpc>
            </a:pPr>
            <a:endParaRPr lang="ru-RU" sz="40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000" b="1" smtClean="0">
                <a:solidFill>
                  <a:schemeClr val="hlink"/>
                </a:solidFill>
              </a:rPr>
              <a:t>Спутник</a:t>
            </a:r>
          </a:p>
          <a:p>
            <a:pPr>
              <a:lnSpc>
                <a:spcPct val="90000"/>
              </a:lnSpc>
            </a:pPr>
            <a:endParaRPr lang="ru-RU" sz="4800" b="1" smtClean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луна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0993" y="1556793"/>
            <a:ext cx="5472607" cy="410445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388" y="260350"/>
            <a:ext cx="8640762" cy="2016125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382971"/>
                </a:solidFill>
              </a:rPr>
              <a:t>Луна-спутник Земли. </a:t>
            </a:r>
          </a:p>
          <a:p>
            <a:pPr algn="ctr"/>
            <a:r>
              <a:rPr lang="ru-RU" sz="3200" b="1" smtClean="0">
                <a:solidFill>
                  <a:srgbClr val="382971"/>
                </a:solidFill>
              </a:rPr>
              <a:t>Луна оказывает влияние на Землю, вызывая морские приливы и отливы.</a:t>
            </a:r>
          </a:p>
        </p:txBody>
      </p:sp>
      <p:pic>
        <p:nvPicPr>
          <p:cNvPr id="5" name="Содержимое 3" descr="земля лу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2492375"/>
            <a:ext cx="5543550" cy="4041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349500"/>
            <a:ext cx="3467100" cy="31670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b="1" smtClean="0">
                <a:solidFill>
                  <a:schemeClr val="hlink"/>
                </a:solidFill>
              </a:rPr>
              <a:t>Земля вокруг Солнца или </a:t>
            </a:r>
          </a:p>
          <a:p>
            <a:pPr>
              <a:lnSpc>
                <a:spcPct val="90000"/>
              </a:lnSpc>
            </a:pPr>
            <a:endParaRPr lang="ru-RU" sz="32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ru-RU" sz="32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3200" b="1" smtClean="0">
                <a:solidFill>
                  <a:schemeClr val="hlink"/>
                </a:solidFill>
              </a:rPr>
              <a:t>Солнце вокруг Земли?</a:t>
            </a:r>
          </a:p>
          <a:p>
            <a:pPr>
              <a:lnSpc>
                <a:spcPct val="90000"/>
              </a:lnSpc>
            </a:pPr>
            <a:endParaRPr lang="ru-RU" sz="3200" smtClean="0">
              <a:solidFill>
                <a:schemeClr val="hlink"/>
              </a:solidFill>
            </a:endParaRPr>
          </a:p>
        </p:txBody>
      </p:sp>
      <p:pic>
        <p:nvPicPr>
          <p:cNvPr id="13" name="Содержимое 12" descr="ъ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400" y="3429000"/>
            <a:ext cx="5111750" cy="2874963"/>
          </a:xfrm>
          <a:ln w="38100" cap="sq">
            <a:solidFill>
              <a:schemeClr val="accent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476375" y="549275"/>
            <a:ext cx="68405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chemeClr val="hlink"/>
                </a:solidFill>
                <a:latin typeface="Times New Roman" pitchFamily="18" charset="0"/>
              </a:rPr>
              <a:t>Что обращается: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ращение земл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39975" y="3357563"/>
            <a:ext cx="5029200" cy="3319462"/>
          </a:xfrm>
          <a:ln w="38100" cap="sq">
            <a:solidFill>
              <a:schemeClr val="accent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8313" y="692150"/>
            <a:ext cx="8280400" cy="2016125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smtClean="0">
                <a:solidFill>
                  <a:schemeClr val="hlink"/>
                </a:solidFill>
              </a:rPr>
              <a:t>Польский астроном Н. Коперник доказал: Земля вращается вокруг своей оси и обращается вокруг Солнца, ровно как и все планеты Солнечной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этичный">
  <a:themeElements>
    <a:clrScheme name="Default Design 1">
      <a:dk1>
        <a:srgbClr val="4D4D4D"/>
      </a:dk1>
      <a:lt1>
        <a:srgbClr val="FFFFE9"/>
      </a:lt1>
      <a:dk2>
        <a:srgbClr val="7A55A3"/>
      </a:dk2>
      <a:lt2>
        <a:srgbClr val="D7ADB8"/>
      </a:lt2>
      <a:accent1>
        <a:srgbClr val="A3C8D5"/>
      </a:accent1>
      <a:accent2>
        <a:srgbClr val="CC92B7"/>
      </a:accent2>
      <a:accent3>
        <a:srgbClr val="FFFFF2"/>
      </a:accent3>
      <a:accent4>
        <a:srgbClr val="404040"/>
      </a:accent4>
      <a:accent5>
        <a:srgbClr val="CEE0E7"/>
      </a:accent5>
      <a:accent6>
        <a:srgbClr val="B984A6"/>
      </a:accent6>
      <a:hlink>
        <a:srgbClr val="D0BE92"/>
      </a:hlink>
      <a:folHlink>
        <a:srgbClr val="F5F0D7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4D4D4D"/>
        </a:dk1>
        <a:lt1>
          <a:srgbClr val="FFFFE9"/>
        </a:lt1>
        <a:dk2>
          <a:srgbClr val="7A55A3"/>
        </a:dk2>
        <a:lt2>
          <a:srgbClr val="D7ADB8"/>
        </a:lt2>
        <a:accent1>
          <a:srgbClr val="A3C8D5"/>
        </a:accent1>
        <a:accent2>
          <a:srgbClr val="CC92B7"/>
        </a:accent2>
        <a:accent3>
          <a:srgbClr val="FFFFF2"/>
        </a:accent3>
        <a:accent4>
          <a:srgbClr val="404040"/>
        </a:accent4>
        <a:accent5>
          <a:srgbClr val="CEE0E7"/>
        </a:accent5>
        <a:accent6>
          <a:srgbClr val="B984A6"/>
        </a:accent6>
        <a:hlink>
          <a:srgbClr val="D0BE92"/>
        </a:hlink>
        <a:folHlink>
          <a:srgbClr val="F5F0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01900"/>
        </a:dk1>
        <a:lt1>
          <a:srgbClr val="FFFFFF"/>
        </a:lt1>
        <a:dk2>
          <a:srgbClr val="800000"/>
        </a:dk2>
        <a:lt2>
          <a:srgbClr val="BE9768"/>
        </a:lt2>
        <a:accent1>
          <a:srgbClr val="A3C8D5"/>
        </a:accent1>
        <a:accent2>
          <a:srgbClr val="9C74B4"/>
        </a:accent2>
        <a:accent3>
          <a:srgbClr val="FFFFFF"/>
        </a:accent3>
        <a:accent4>
          <a:srgbClr val="431400"/>
        </a:accent4>
        <a:accent5>
          <a:srgbClr val="CEE0E7"/>
        </a:accent5>
        <a:accent6>
          <a:srgbClr val="8D68A3"/>
        </a:accent6>
        <a:hlink>
          <a:srgbClr val="D0BE92"/>
        </a:hlink>
        <a:folHlink>
          <a:srgbClr val="FDF5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DDDDD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855F53"/>
        </a:dk1>
        <a:lt1>
          <a:srgbClr val="FFFFFF"/>
        </a:lt1>
        <a:dk2>
          <a:srgbClr val="8E7562"/>
        </a:dk2>
        <a:lt2>
          <a:srgbClr val="FFF7CD"/>
        </a:lt2>
        <a:accent1>
          <a:srgbClr val="9DA680"/>
        </a:accent1>
        <a:accent2>
          <a:srgbClr val="B0C5DC"/>
        </a:accent2>
        <a:accent3>
          <a:srgbClr val="C6BDB7"/>
        </a:accent3>
        <a:accent4>
          <a:srgbClr val="DADADA"/>
        </a:accent4>
        <a:accent5>
          <a:srgbClr val="CCD0C0"/>
        </a:accent5>
        <a:accent6>
          <a:srgbClr val="9FB2C7"/>
        </a:accent6>
        <a:hlink>
          <a:srgbClr val="8B6459"/>
        </a:hlink>
        <a:folHlink>
          <a:srgbClr val="9F816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89B7C5"/>
        </a:lt1>
        <a:dk2>
          <a:srgbClr val="FFFFFF"/>
        </a:dk2>
        <a:lt2>
          <a:srgbClr val="4898A0"/>
        </a:lt2>
        <a:accent1>
          <a:srgbClr val="A3C8D5"/>
        </a:accent1>
        <a:accent2>
          <a:srgbClr val="AE98BA"/>
        </a:accent2>
        <a:accent3>
          <a:srgbClr val="C4D8DF"/>
        </a:accent3>
        <a:accent4>
          <a:srgbClr val="000000"/>
        </a:accent4>
        <a:accent5>
          <a:srgbClr val="CEE0E7"/>
        </a:accent5>
        <a:accent6>
          <a:srgbClr val="9D89A8"/>
        </a:accent6>
        <a:hlink>
          <a:srgbClr val="AECCD6"/>
        </a:hlink>
        <a:folHlink>
          <a:srgbClr val="78AC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49514B"/>
        </a:dk1>
        <a:lt1>
          <a:srgbClr val="F1FAEE"/>
        </a:lt1>
        <a:dk2>
          <a:srgbClr val="846197"/>
        </a:dk2>
        <a:lt2>
          <a:srgbClr val="C2BEA8"/>
        </a:lt2>
        <a:accent1>
          <a:srgbClr val="A3C8D5"/>
        </a:accent1>
        <a:accent2>
          <a:srgbClr val="D4A4C3"/>
        </a:accent2>
        <a:accent3>
          <a:srgbClr val="F7FCF5"/>
        </a:accent3>
        <a:accent4>
          <a:srgbClr val="3D443F"/>
        </a:accent4>
        <a:accent5>
          <a:srgbClr val="CEE0E7"/>
        </a:accent5>
        <a:accent6>
          <a:srgbClr val="C094B0"/>
        </a:accent6>
        <a:hlink>
          <a:srgbClr val="CBCE94"/>
        </a:hlink>
        <a:folHlink>
          <a:srgbClr val="EBF6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Презентация24</Template>
  <TotalTime>861</TotalTime>
  <Words>201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поэтичный</vt:lpstr>
      <vt:lpstr>Апекс</vt:lpstr>
      <vt:lpstr>Презентация PowerPoint</vt:lpstr>
      <vt:lpstr>Что такое Солнце?</vt:lpstr>
      <vt:lpstr>Солнце –это самая близкая к Земле звезда, которая излучает тепло и свет</vt:lpstr>
      <vt:lpstr>Что такое Земля?</vt:lpstr>
      <vt:lpstr>Земля – это одна из 8 планет  Солнечной системы</vt:lpstr>
      <vt:lpstr>Что такое Луна?</vt:lpstr>
      <vt:lpstr>Презентация PowerPoint</vt:lpstr>
      <vt:lpstr>Презентация PowerPoint</vt:lpstr>
      <vt:lpstr>Презентация PowerPoint</vt:lpstr>
      <vt:lpstr>Какая из планет Солнечной  системы самая большая?</vt:lpstr>
      <vt:lpstr>Презентация PowerPoint</vt:lpstr>
      <vt:lpstr>Как называют людей,  летающих в космос?</vt:lpstr>
      <vt:lpstr>Космонавт - человек, совершивший полет в космос на космическом корабле </vt:lpstr>
      <vt:lpstr>Как звали первого космонавта?</vt:lpstr>
      <vt:lpstr>Презентация PowerPoint</vt:lpstr>
      <vt:lpstr>На чем летают в космос?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Малышам   о космосе</dc:title>
  <dc:creator>User</dc:creator>
  <cp:lastModifiedBy>qwertyu</cp:lastModifiedBy>
  <cp:revision>49</cp:revision>
  <dcterms:created xsi:type="dcterms:W3CDTF">2013-10-08T13:19:49Z</dcterms:created>
  <dcterms:modified xsi:type="dcterms:W3CDTF">2020-07-25T12:22:47Z</dcterms:modified>
</cp:coreProperties>
</file>