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6" r:id="rId3"/>
    <p:sldId id="277" r:id="rId4"/>
    <p:sldId id="257" r:id="rId5"/>
    <p:sldId id="278" r:id="rId6"/>
    <p:sldId id="279" r:id="rId7"/>
    <p:sldId id="28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856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789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80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558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35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377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879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51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57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09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28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42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95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9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96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26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BD3702-34B4-40C7-B5DB-4ECC8FC294DC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5E7563-4FE2-437D-8605-60474B016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1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5" Target="https://www.youtube.com/watch?v=ndyTqxgbWzk&amp;list=PLphxk-gNX4dx193vK-qXLkrm0kbEhSBUO&amp;index=9" TargetMode="External" Type="http://schemas.openxmlformats.org/officeDocument/2006/relationships/hyperlink"/><Relationship Id="rId4" Target="https://www.youtube.com/watch?v=kmUZuamh_Lg&amp;list=PLphxk-gNX4dx193vK-qXLkrm0kbEhSBUO&amp;index=8" TargetMode="External" Type="http://schemas.openxmlformats.org/officeDocument/2006/relationships/hyperlink"/></Relationships>
</file>

<file path=ppt/slides/_rels/slide3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7" Target="https://www.youtube.com/watch?v=SBcAAFAHoqo&amp;t=1267s" TargetMode="External" Type="http://schemas.openxmlformats.org/officeDocument/2006/relationships/hyperlink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https://youtu.be/HYHHpZO_CgA" TargetMode="External" Type="http://schemas.openxmlformats.org/officeDocument/2006/relationships/hyperlink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4" Target="https://youtu.be/gD_2ToR6x4g" TargetMode="External" Type="http://schemas.openxmlformats.org/officeDocument/2006/relationships/hyperlink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94910E-EF9D-4210-B92F-800AB69A6CFF}"/>
              </a:ext>
            </a:extLst>
          </p:cNvPr>
          <p:cNvSpPr/>
          <p:nvPr/>
        </p:nvSpPr>
        <p:spPr>
          <a:xfrm>
            <a:off x="986459" y="1754355"/>
            <a:ext cx="1005114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Методические аспекты подготовка</a:t>
            </a:r>
          </a:p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 ЕГЭ-2020. Задание 42:</a:t>
            </a:r>
          </a:p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задать прямые вопросы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3097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4F0CC7-B465-4820-B39E-7F6BAE8A0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42" y="1786694"/>
            <a:ext cx="5458119" cy="338449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531BC5-7144-4A12-8110-B11F5519B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104" y="1833762"/>
            <a:ext cx="5389117" cy="3337422"/>
          </a:xfrm>
          <a:prstGeom prst="rect">
            <a:avLst/>
          </a:prstGeom>
        </p:spPr>
      </p:pic>
      <p:sp>
        <p:nvSpPr>
          <p:cNvPr id="6" name="Прямоугольник 5">
            <a:hlinkClick r:id="rId4"/>
            <a:extLst>
              <a:ext uri="{FF2B5EF4-FFF2-40B4-BE49-F238E27FC236}">
                <a16:creationId xmlns:a16="http://schemas.microsoft.com/office/drawing/2014/main" id="{A2E06D0C-05C7-41BA-9CB4-AB60F0A54C0E}"/>
              </a:ext>
            </a:extLst>
          </p:cNvPr>
          <p:cNvSpPr/>
          <p:nvPr/>
        </p:nvSpPr>
        <p:spPr>
          <a:xfrm>
            <a:off x="7609468" y="5171184"/>
            <a:ext cx="2402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Video 2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7" name="Прямоугольник 6">
            <a:hlinkClick r:id="rId5"/>
            <a:extLst>
              <a:ext uri="{FF2B5EF4-FFF2-40B4-BE49-F238E27FC236}">
                <a16:creationId xmlns:a16="http://schemas.microsoft.com/office/drawing/2014/main" id="{838F402D-F24D-4828-8DB7-F5AE29804355}"/>
              </a:ext>
            </a:extLst>
          </p:cNvPr>
          <p:cNvSpPr/>
          <p:nvPr/>
        </p:nvSpPr>
        <p:spPr>
          <a:xfrm>
            <a:off x="2179630" y="5171184"/>
            <a:ext cx="2402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Video 1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C4E9184-8726-47DD-91C8-56362676940F}"/>
              </a:ext>
            </a:extLst>
          </p:cNvPr>
          <p:cNvSpPr/>
          <p:nvPr/>
        </p:nvSpPr>
        <p:spPr>
          <a:xfrm>
            <a:off x="3676870" y="763486"/>
            <a:ext cx="4419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General clichés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07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FC5912-0151-4B37-A5FB-B8EE93A54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78" y="521861"/>
            <a:ext cx="3390163" cy="133918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EA7A51-03EB-40F9-8F60-ED07AB770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77" y="1861046"/>
            <a:ext cx="3390163" cy="337920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0A6BFA-5F95-44A9-8BF9-29B21D98C9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223" y="521861"/>
            <a:ext cx="3808429" cy="21742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0D986A-9620-48B1-8C46-4953023511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223" y="2696066"/>
            <a:ext cx="3808429" cy="24626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C20875-3103-431A-8CFF-F4E37D25FD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3526" y="521861"/>
            <a:ext cx="3733016" cy="46482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7DEC4C3-5E2E-4ECA-929E-17D7F2ECCCC9}"/>
              </a:ext>
            </a:extLst>
          </p:cNvPr>
          <p:cNvSpPr/>
          <p:nvPr/>
        </p:nvSpPr>
        <p:spPr>
          <a:xfrm>
            <a:off x="2597163" y="5417532"/>
            <a:ext cx="6462861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По материалам </a:t>
            </a:r>
            <a:r>
              <a:rPr lang="ru-RU" sz="2800" b="0" dirty="0">
                <a:effectLst/>
                <a:latin typeface="+mj-lt"/>
                <a:hlinkClick r:id="rId7"/>
              </a:rPr>
              <a:t>СПб ЦОКОиИТ</a:t>
            </a:r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022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A2F961F-986C-419F-93FB-D0462756C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94" y="679257"/>
            <a:ext cx="9772650" cy="5248275"/>
          </a:xfrm>
          <a:prstGeom prst="rect">
            <a:avLst/>
          </a:prstGeom>
        </p:spPr>
      </p:pic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242761F-1B75-471B-B871-EB69470D3425}"/>
              </a:ext>
            </a:extLst>
          </p:cNvPr>
          <p:cNvCxnSpPr/>
          <p:nvPr/>
        </p:nvCxnSpPr>
        <p:spPr>
          <a:xfrm>
            <a:off x="1485022" y="1533862"/>
            <a:ext cx="1432875" cy="0"/>
          </a:xfrm>
          <a:prstGeom prst="line">
            <a:avLst/>
          </a:prstGeom>
          <a:ln w="381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D74B5FC-FC29-4AB8-A0E2-8DCC32623DB5}"/>
              </a:ext>
            </a:extLst>
          </p:cNvPr>
          <p:cNvSpPr/>
          <p:nvPr/>
        </p:nvSpPr>
        <p:spPr>
          <a:xfrm>
            <a:off x="5008584" y="1638155"/>
            <a:ext cx="36455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Упоминать как можно чаще место из задания. </a:t>
            </a:r>
          </a:p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первом вопросе ОБЯЗАТЕЛЬНО!</a:t>
            </a:r>
            <a:endParaRPr lang="ru-RU" sz="1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BF22E85-24D3-4F4B-83D3-A51FAA1AB8EA}"/>
              </a:ext>
            </a:extLst>
          </p:cNvPr>
          <p:cNvSpPr/>
          <p:nvPr/>
        </p:nvSpPr>
        <p:spPr>
          <a:xfrm>
            <a:off x="5008584" y="2286401"/>
            <a:ext cx="38555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Вопросы должны нести практический характер.</a:t>
            </a:r>
          </a:p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них можно получить ответ в реальной жизни.</a:t>
            </a:r>
            <a:endParaRPr lang="ru-RU" sz="1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2A3271-6257-4089-93D4-AA5589CD8031}"/>
              </a:ext>
            </a:extLst>
          </p:cNvPr>
          <p:cNvSpPr/>
          <p:nvPr/>
        </p:nvSpPr>
        <p:spPr>
          <a:xfrm>
            <a:off x="7753924" y="4171875"/>
            <a:ext cx="376096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Следовательно, клише пользуемся</a:t>
            </a:r>
          </a:p>
          <a:p>
            <a:r>
              <a:rPr lang="ru-RU" sz="1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только в однозначных вопросах или</a:t>
            </a:r>
          </a:p>
          <a:p>
            <a:r>
              <a:rPr lang="ru-RU" sz="1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если вообще не поняли с</a:t>
            </a:r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мысл задания и терять</a:t>
            </a:r>
          </a:p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нечего</a:t>
            </a:r>
            <a:r>
              <a:rPr lang="en-US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ru-RU" sz="1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150F27B-F1BF-457F-8668-1E18ADD3F9D7}"/>
              </a:ext>
            </a:extLst>
          </p:cNvPr>
          <p:cNvSpPr/>
          <p:nvPr/>
        </p:nvSpPr>
        <p:spPr>
          <a:xfrm>
            <a:off x="7784382" y="3458720"/>
            <a:ext cx="36182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b="0" cap="none" spc="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Исходим из своего </a:t>
            </a:r>
          </a:p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языкового уровня и не «цепляемся» к словам</a:t>
            </a:r>
            <a:r>
              <a:rPr lang="en-US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endParaRPr lang="ru-RU" sz="1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D234E4E-8B29-444C-8367-FD564A79B6A4}"/>
              </a:ext>
            </a:extLst>
          </p:cNvPr>
          <p:cNvSpPr/>
          <p:nvPr/>
        </p:nvSpPr>
        <p:spPr>
          <a:xfrm>
            <a:off x="7769153" y="2995618"/>
            <a:ext cx="117371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400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«мудрим».</a:t>
            </a:r>
            <a:endParaRPr lang="ru-RU" sz="1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836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89CE619-9ABE-4086-B7B3-A49A7FF92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037" y="1104834"/>
            <a:ext cx="7905750" cy="366712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F371851-3390-476C-B38D-311FF3510CA8}"/>
              </a:ext>
            </a:extLst>
          </p:cNvPr>
          <p:cNvSpPr/>
          <p:nvPr/>
        </p:nvSpPr>
        <p:spPr>
          <a:xfrm>
            <a:off x="3400722" y="4771959"/>
            <a:ext cx="2355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hlinkClick r:id="rId3"/>
              </a:rPr>
              <a:t>3 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hlinkClick r:id="rId3"/>
              </a:rPr>
              <a:t>points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0CA02D-5559-4BE2-B0DB-4AC8FF999440}"/>
              </a:ext>
            </a:extLst>
          </p:cNvPr>
          <p:cNvSpPr/>
          <p:nvPr/>
        </p:nvSpPr>
        <p:spPr>
          <a:xfrm>
            <a:off x="6577550" y="4773955"/>
            <a:ext cx="2355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hlinkClick r:id="rId4"/>
              </a:rPr>
              <a:t>5</a:t>
            </a:r>
            <a:r>
              <a:rPr lang="ru-RU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hlinkClick r:id="rId4"/>
              </a:rPr>
              <a:t> 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hlinkClick r:id="rId4"/>
              </a:rPr>
              <a:t>points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980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BC273CF-DC3B-4952-A2E8-30CAD2344EA9}"/>
              </a:ext>
            </a:extLst>
          </p:cNvPr>
          <p:cNvSpPr/>
          <p:nvPr/>
        </p:nvSpPr>
        <p:spPr>
          <a:xfrm>
            <a:off x="2718062" y="1221939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You are considering buying some flowers and now you’d like to get more information. In 1.5 minutes you are to ask five direct questions to find out about the following: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1) location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2) opening hours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3)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available flowers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4) if they sell pot plants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5) discounts for big orders</a:t>
            </a:r>
          </a:p>
          <a:p>
            <a:pPr algn="just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You have 20 seconds to ask each question.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endParaRPr lang="ru-RU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your location? – 0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баллов</a:t>
            </a: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What are your opening hours? – 0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баллов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Do you have available flowers? – 0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баллов</a:t>
            </a:r>
          </a:p>
          <a:p>
            <a:pPr algn="just"/>
            <a:endParaRPr lang="en-US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88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D266CB-E012-490D-A9D7-FB9B9D424011}"/>
              </a:ext>
            </a:extLst>
          </p:cNvPr>
          <p:cNvSpPr/>
          <p:nvPr/>
        </p:nvSpPr>
        <p:spPr>
          <a:xfrm>
            <a:off x="993213" y="963437"/>
            <a:ext cx="1043907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 подготовила Ковальская И.В., </a:t>
            </a:r>
          </a:p>
          <a:p>
            <a:pPr algn="r"/>
            <a:r>
              <a:rPr lang="ru-RU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учитель английского языка, ГБОУ гимназия №271 Санкт-Петербурга</a:t>
            </a:r>
          </a:p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76A8E3-BB8B-4844-A29D-8370C2D5B55A}"/>
              </a:ext>
            </a:extLst>
          </p:cNvPr>
          <p:cNvSpPr/>
          <p:nvPr/>
        </p:nvSpPr>
        <p:spPr>
          <a:xfrm>
            <a:off x="5505061" y="2040522"/>
            <a:ext cx="5927226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Список используемых ресурсов:</a:t>
            </a:r>
          </a:p>
          <a:p>
            <a:pPr algn="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  <a:p>
            <a:pPr algn="just"/>
            <a:r>
              <a:rPr lang="ru-RU" sz="140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400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en-US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канал </a:t>
            </a:r>
            <a:r>
              <a:rPr lang="en-US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Ekaterina </a:t>
            </a:r>
            <a:r>
              <a:rPr lang="en-US" sz="1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Konon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ресурс]: </a:t>
            </a:r>
          </a:p>
          <a:p>
            <a:pPr algn="just"/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Режим доступа: 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https://www.youtube.com/c/EkaterinaKonon/featured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cap="none" spc="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4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en-US" sz="1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канал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СПб ЦОКОиИТ</a:t>
            </a:r>
            <a:r>
              <a:rPr lang="ru-RU" sz="1400" dirty="0">
                <a:ln w="0"/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ресурс]: </a:t>
            </a:r>
          </a:p>
          <a:p>
            <a:pPr algn="just"/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рекомендации по ЕГЭ-2020. — Режим доступа: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https://www.youtube.com/watch?v=SBcAAFAHoqo&amp;t=1267s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ФГБНУ «Федеральный институт педагогических измерений»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ресурс]: демоверсии и спецификации ЕГЭ, сайт.</a:t>
            </a:r>
          </a:p>
          <a:p>
            <a:pPr algn="just"/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Режим доступа: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https://fipi.ru/ege/demoversii-specifikacii-kodifikatory</a:t>
            </a:r>
            <a:r>
              <a:rPr lang="ru-RU" sz="1400" dirty="0">
                <a:ln w="0"/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6C177C8-E82A-496F-8822-9CC0417D8802}"/>
              </a:ext>
            </a:extLst>
          </p:cNvPr>
          <p:cNvSpPr/>
          <p:nvPr/>
        </p:nvSpPr>
        <p:spPr>
          <a:xfrm>
            <a:off x="4443250" y="5202065"/>
            <a:ext cx="270939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2020</a:t>
            </a:r>
          </a:p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Санкт-Петербург</a:t>
            </a:r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95881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1109</TotalTime>
  <Words>305</Words>
  <Application>Microsoft Office PowerPoint</Application>
  <PresentationFormat>Широкоэкранный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Ирина Ковальская</cp:lastModifiedBy>
  <cp:revision>48</cp:revision>
  <dcterms:created xsi:type="dcterms:W3CDTF">2020-05-31T16:34:19Z</dcterms:created>
  <dcterms:modified xsi:type="dcterms:W3CDTF">2020-07-24T19:18:26Z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1381020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