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72" r:id="rId9"/>
    <p:sldId id="273" r:id="rId10"/>
    <p:sldId id="274" r:id="rId11"/>
    <p:sldId id="275" r:id="rId12"/>
    <p:sldId id="264" r:id="rId13"/>
    <p:sldId id="269" r:id="rId14"/>
    <p:sldId id="268" r:id="rId15"/>
    <p:sldId id="266" r:id="rId16"/>
    <p:sldId id="271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A3CC-D3CF-4681-AC4B-708E430405D1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BEB7F-1A1C-42CD-8BDF-1041D9A2044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A3CC-D3CF-4681-AC4B-708E430405D1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BEB7F-1A1C-42CD-8BDF-1041D9A20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A3CC-D3CF-4681-AC4B-708E430405D1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BEB7F-1A1C-42CD-8BDF-1041D9A20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A3CC-D3CF-4681-AC4B-708E430405D1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BEB7F-1A1C-42CD-8BDF-1041D9A204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A3CC-D3CF-4681-AC4B-708E430405D1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BEB7F-1A1C-42CD-8BDF-1041D9A20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A3CC-D3CF-4681-AC4B-708E430405D1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BEB7F-1A1C-42CD-8BDF-1041D9A204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A3CC-D3CF-4681-AC4B-708E430405D1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BEB7F-1A1C-42CD-8BDF-1041D9A204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A3CC-D3CF-4681-AC4B-708E430405D1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BEB7F-1A1C-42CD-8BDF-1041D9A20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A3CC-D3CF-4681-AC4B-708E430405D1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BEB7F-1A1C-42CD-8BDF-1041D9A20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A3CC-D3CF-4681-AC4B-708E430405D1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BEB7F-1A1C-42CD-8BDF-1041D9A20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A3CC-D3CF-4681-AC4B-708E430405D1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BEB7F-1A1C-42CD-8BDF-1041D9A2044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C53A3CC-D3CF-4681-AC4B-708E430405D1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CBBEB7F-1A1C-42CD-8BDF-1041D9A204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chtoem.ru/yagody/polza-i-vred-klubniki.html" TargetMode="External"/><Relationship Id="rId3" Type="http://schemas.openxmlformats.org/officeDocument/2006/relationships/hyperlink" Target="http://polzovred.ru/pitanie/grusha.html" TargetMode="External"/><Relationship Id="rId7" Type="http://schemas.openxmlformats.org/officeDocument/2006/relationships/hyperlink" Target="https://zen.yandex.ru/media/id/5c9865317bdd7600b334dfea/polza-i-vred-bananov-dlia-organizma-cheloveka-5cae55cf62cdb800b3b94a8b" TargetMode="External"/><Relationship Id="rId2" Type="http://schemas.openxmlformats.org/officeDocument/2006/relationships/hyperlink" Target="https://detskiychas.ru/obo_vsyom/rasskazy_o_prirode/o_morkovi_detyam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odexpert.pro/produkty/yagody/klubnika.html" TargetMode="External"/><Relationship Id="rId11" Type="http://schemas.openxmlformats.org/officeDocument/2006/relationships/hyperlink" Target="http://prozagadki.ru/1316-zagadki-dlja-detejj-apelsin.html" TargetMode="External"/><Relationship Id="rId5" Type="http://schemas.openxmlformats.org/officeDocument/2006/relationships/hyperlink" Target="http://tvoya-life.ru/zdorovoe-pitanie/10-prichin-dlya-upotrebleniya-yablok-ix-polza-dlya-organizma.html" TargetMode="External"/><Relationship Id="rId10" Type="http://schemas.openxmlformats.org/officeDocument/2006/relationships/hyperlink" Target="https://www.rasteniya-lecarstvennie.ru/7921-poleznye-lesnye-yagody-poleznye-svoystva.html" TargetMode="External"/><Relationship Id="rId4" Type="http://schemas.openxmlformats.org/officeDocument/2006/relationships/hyperlink" Target="https://howtogetrid.ru/polza-i-vred-maliny-dlya-zdorovya-organizma/" TargetMode="External"/><Relationship Id="rId9" Type="http://schemas.openxmlformats.org/officeDocument/2006/relationships/hyperlink" Target="https://howtogetrid.ru/polza-i-vred-apelsina-dlya-zdorovya-organizma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3132138"/>
            <a:ext cx="7175500" cy="1793875"/>
          </a:xfrm>
        </p:spPr>
        <p:txBody>
          <a:bodyPr/>
          <a:lstStyle/>
          <a:p>
            <a:r>
              <a:rPr lang="ru-RU" dirty="0" smtClean="0"/>
              <a:t>Полезные продукты – ягоды и фрукты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058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4372168"/>
            <a:ext cx="2725688" cy="1143000"/>
          </a:xfrm>
        </p:spPr>
        <p:txBody>
          <a:bodyPr/>
          <a:lstStyle/>
          <a:p>
            <a:r>
              <a:rPr lang="ru-RU" dirty="0" smtClean="0"/>
              <a:t>Банан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9" y="731518"/>
            <a:ext cx="3346704" cy="5073745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Слово «банан» в переводе с латыни означает «фрукт мудрого человека», с арабского переводится как «палец». Поэтому связку бананов принято называть кистью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Бананы </a:t>
            </a:r>
            <a:r>
              <a:rPr lang="ru-RU" dirty="0"/>
              <a:t>— это не только вкусное и сытное лакомство, но и полезный фрукт. Бананы укрепляют иммунитет, улучшают самочувствие и, благодаря входящему в состав триптофану, способствуют снижению стресса. А их постоянное употребление в пищу стабилизирует кровяное </a:t>
            </a:r>
            <a:r>
              <a:rPr lang="ru-RU" dirty="0" smtClean="0"/>
              <a:t>давление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1221333"/>
            <a:ext cx="3346450" cy="2496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353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4372168"/>
            <a:ext cx="3877816" cy="1143000"/>
          </a:xfrm>
        </p:spPr>
        <p:txBody>
          <a:bodyPr/>
          <a:lstStyle/>
          <a:p>
            <a:r>
              <a:rPr lang="ru-RU" dirty="0" smtClean="0"/>
              <a:t>Апельсин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9" y="260648"/>
            <a:ext cx="3346704" cy="6120680"/>
          </a:xfrm>
        </p:spPr>
        <p:txBody>
          <a:bodyPr>
            <a:noAutofit/>
          </a:bodyPr>
          <a:lstStyle/>
          <a:p>
            <a:r>
              <a:rPr lang="ru-RU" sz="1600" dirty="0"/>
              <a:t>Каждый человек знаком с ярко-оранжевым фруктом с детства. На основе апельсинов готовят свежевыжатые соки, которые любят люди всех возрастов и половой принадлежности. Со временем цитрусовый фрукт стал частью повседневного </a:t>
            </a:r>
            <a:r>
              <a:rPr lang="ru-RU" sz="1600" dirty="0" smtClean="0"/>
              <a:t>рациона.</a:t>
            </a:r>
          </a:p>
          <a:p>
            <a:r>
              <a:rPr lang="ru-RU" sz="1600" dirty="0"/>
              <a:t>Апельсин по праву считается рекордсменом по количеству содержащихся витаминов. Аскорбиновой кислоте отводится большая часть, в 1 цитрус включено более 77 мг. витамина С. Всего 1 плод в сутки борется с цингой, гипертонией, авитаминозом, отёчностью тела и конечностей, замедленным метаболизмом. Железо в сочетании с медью сокращает риск развития анемии.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1353873"/>
            <a:ext cx="3346450" cy="2230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0745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4372168"/>
            <a:ext cx="4093840" cy="1143000"/>
          </a:xfrm>
        </p:spPr>
        <p:txBody>
          <a:bodyPr/>
          <a:lstStyle/>
          <a:p>
            <a:r>
              <a:rPr lang="ru-RU" dirty="0" smtClean="0"/>
              <a:t>Клубника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9" y="731518"/>
            <a:ext cx="3346704" cy="500173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Яркая «летняя красавица» – нежная и сочная клубника – не только обладает волшебным вкусом и восхитительным ароматом, но и способна улучшить пищеварение, усилить аппетит, укрепить иммунитет.</a:t>
            </a:r>
          </a:p>
          <a:p>
            <a:r>
              <a:rPr lang="ru-RU" dirty="0" smtClean="0"/>
              <a:t>Я - не птичка-невеличка. </a:t>
            </a:r>
            <a:br>
              <a:rPr lang="ru-RU" dirty="0" smtClean="0"/>
            </a:br>
            <a:r>
              <a:rPr lang="ru-RU" dirty="0" smtClean="0"/>
              <a:t>Я – полезная клубничка. </a:t>
            </a:r>
            <a:br>
              <a:rPr lang="ru-RU" dirty="0" smtClean="0"/>
            </a:br>
            <a:r>
              <a:rPr lang="ru-RU" dirty="0" smtClean="0"/>
              <a:t>Кто подружится со мной – </a:t>
            </a:r>
            <a:br>
              <a:rPr lang="ru-RU" dirty="0" smtClean="0"/>
            </a:br>
            <a:r>
              <a:rPr lang="ru-RU" dirty="0" smtClean="0"/>
              <a:t>Не простудится зимой!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1688518"/>
            <a:ext cx="3346450" cy="156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4117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4372168"/>
            <a:ext cx="3589784" cy="1143000"/>
          </a:xfrm>
        </p:spPr>
        <p:txBody>
          <a:bodyPr/>
          <a:lstStyle/>
          <a:p>
            <a:r>
              <a:rPr lang="ru-RU" dirty="0" smtClean="0"/>
              <a:t>Малина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9" y="731518"/>
            <a:ext cx="3346704" cy="536177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Отличные вкусовые и лечебные качества, нежный аромат сделали малину одной из самых любимых ягод. С раннего детства мы знаем замечательную песенку: «Сладкая ты моя, ягодка малинка». О том, что малина сладкая, знаем не только мы, но также медведи и дрозды – большие любители красных, сочных ягод.</a:t>
            </a:r>
          </a:p>
          <a:p>
            <a:r>
              <a:rPr lang="ru-RU" dirty="0" smtClean="0"/>
              <a:t>Полезные свойства малины обусловлены присутствием в ней витаминов С, А, В.</a:t>
            </a:r>
          </a:p>
          <a:p>
            <a:r>
              <a:rPr lang="ru-RU" dirty="0" smtClean="0"/>
              <a:t>В старые времена малина была универсальным домашним лекарством при многих заболеваниях. В клинических условиях её лечебные свойства подтвердились. Малина улучшает аппетит, является жаропонижающим средством, нормализует деятельность желудочно-кишечного тракта. Сушеные ягоды используют для приготовления потогонного чая.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1353873"/>
            <a:ext cx="3346450" cy="2230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648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5013176"/>
            <a:ext cx="4320480" cy="1296144"/>
          </a:xfrm>
        </p:spPr>
        <p:txBody>
          <a:bodyPr/>
          <a:lstStyle/>
          <a:p>
            <a:pPr algn="ctr"/>
            <a:r>
              <a:rPr lang="ru-RU" sz="4000" dirty="0" smtClean="0"/>
              <a:t>Лесные ягоды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9" y="731518"/>
            <a:ext cx="3346704" cy="5505793"/>
          </a:xfrm>
        </p:spPr>
        <p:txBody>
          <a:bodyPr>
            <a:noAutofit/>
          </a:bodyPr>
          <a:lstStyle/>
          <a:p>
            <a:r>
              <a:rPr lang="ru-RU" sz="1050" dirty="0" smtClean="0"/>
              <a:t>Богат русский лес на ягоды. На солнечном пригорке растёт земляника, вдоль тропинок алеют, словно бусинки, ягоды костяники, на косогорьях приютилась черника.</a:t>
            </a:r>
          </a:p>
          <a:p>
            <a:r>
              <a:rPr lang="ru-RU" sz="1050" dirty="0" smtClean="0"/>
              <a:t>В северных широтах господствуют «свои» ягоды. Они насыщенных, ярких тонов — клюква, которую в народе называют «болотным лекарем», брусника, </a:t>
            </a:r>
          </a:p>
          <a:p>
            <a:r>
              <a:rPr lang="ru-RU" sz="1050" dirty="0" smtClean="0"/>
              <a:t>подмигивающая нам своими красными, словно маленькие круглые кораллы, глазками.</a:t>
            </a:r>
          </a:p>
          <a:p>
            <a:r>
              <a:rPr lang="ru-RU" sz="1050" dirty="0" smtClean="0"/>
              <a:t>В тундре, в сырых лесах Сибири, на Дальнем Востоке нашла своё пристанище голубика. Голубика любит северные, торфяные болота. Голубику едят в свежем виде, также из этой лесной ягоды можно приготовить те же десерты, что и из черники: пастилу, джем, варенье. В сушеном виде голубика может храниться несколько лет, не теряя при этом своих ценных свойств.</a:t>
            </a:r>
          </a:p>
          <a:p>
            <a:r>
              <a:rPr lang="ru-RU" sz="1050" dirty="0" smtClean="0"/>
              <a:t>В Европейской части на моховых болотах произрастает ягода морошка. Морошка – очень морозоустойчивое растение. Высота его – десять-двадцать сантиметров, корневище растение имеет ползущее. Морошка поспевает в июле-августе. В плодах морошки содержатся полезные сахара, лимонная и яблочная кислоты, витамин С, каротин, в небольшом количестве — дубильные вещества. Очень благосклонно к морошке относился Александр Сергеевич Пушкин. Он просто ел её горстями. Морошка в свежем виде, мочёная морошка, пирог с морошкой – были лучшими десертными блюдами великого поэта.</a:t>
            </a:r>
            <a:endParaRPr lang="ru-RU" sz="105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7235" y="260648"/>
            <a:ext cx="192405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348880"/>
            <a:ext cx="3649588" cy="248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3" y="260648"/>
            <a:ext cx="2378875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1086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Знают этот фрукт детишки,</a:t>
            </a:r>
          </a:p>
          <a:p>
            <a:r>
              <a:rPr lang="ru-RU" dirty="0"/>
              <a:t>Любят есть его мартышки.</a:t>
            </a:r>
          </a:p>
          <a:p>
            <a:r>
              <a:rPr lang="ru-RU" dirty="0"/>
              <a:t>Родом он из жарких стран</a:t>
            </a:r>
          </a:p>
          <a:p>
            <a:r>
              <a:rPr lang="ru-RU" dirty="0"/>
              <a:t>В тропиках растет …</a:t>
            </a:r>
          </a:p>
          <a:p>
            <a:r>
              <a:rPr lang="ru-RU" dirty="0"/>
              <a:t>(Ответ: Банан)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«О малине»</a:t>
            </a:r>
          </a:p>
          <a:p>
            <a:r>
              <a:rPr lang="ru-RU" dirty="0" smtClean="0"/>
              <a:t>Ходит солнышко высоко</a:t>
            </a:r>
          </a:p>
          <a:p>
            <a:pPr marL="0" indent="0">
              <a:buNone/>
            </a:pPr>
            <a:r>
              <a:rPr lang="ru-RU" dirty="0" smtClean="0"/>
              <a:t>Тяжелей летит пчела,</a:t>
            </a:r>
          </a:p>
          <a:p>
            <a:pPr marL="0" indent="0">
              <a:buNone/>
            </a:pPr>
            <a:r>
              <a:rPr lang="ru-RU" dirty="0" smtClean="0"/>
              <a:t>Налилась малина соком,</a:t>
            </a:r>
          </a:p>
          <a:p>
            <a:pPr marL="0" indent="0">
              <a:buNone/>
            </a:pPr>
            <a:r>
              <a:rPr lang="ru-RU" dirty="0" smtClean="0"/>
              <a:t>Падать в травы начала.</a:t>
            </a:r>
          </a:p>
          <a:p>
            <a:r>
              <a:rPr lang="ru-RU" dirty="0" smtClean="0"/>
              <a:t>Автор: </a:t>
            </a:r>
            <a:r>
              <a:rPr lang="ru-RU" dirty="0" err="1" smtClean="0"/>
              <a:t>Е.Трутнева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8807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4372168"/>
            <a:ext cx="3733800" cy="1143000"/>
          </a:xfrm>
        </p:spPr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9" y="731518"/>
            <a:ext cx="3346704" cy="500173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Для нас, для вас,</a:t>
            </a:r>
          </a:p>
          <a:p>
            <a:r>
              <a:rPr lang="ru-RU" dirty="0" smtClean="0"/>
              <a:t>Лишь в лучший час,</a:t>
            </a:r>
          </a:p>
          <a:p>
            <a:r>
              <a:rPr lang="ru-RU" dirty="0" smtClean="0"/>
              <a:t>Растёт шикарный</a:t>
            </a:r>
          </a:p>
          <a:p>
            <a:r>
              <a:rPr lang="ru-RU" dirty="0" smtClean="0"/>
              <a:t>Ананас.</a:t>
            </a:r>
          </a:p>
          <a:p>
            <a:r>
              <a:rPr lang="ru-RU" dirty="0" smtClean="0"/>
              <a:t>Автор: Ирис Ревю</a:t>
            </a:r>
          </a:p>
          <a:p>
            <a:endParaRPr lang="ru-RU" dirty="0" smtClean="0"/>
          </a:p>
          <a:p>
            <a:r>
              <a:rPr lang="ru-RU" dirty="0" smtClean="0"/>
              <a:t>— Ананас…</a:t>
            </a:r>
          </a:p>
          <a:p>
            <a:r>
              <a:rPr lang="ru-RU" dirty="0" smtClean="0"/>
              <a:t>Арбуз.</a:t>
            </a:r>
          </a:p>
          <a:p>
            <a:r>
              <a:rPr lang="ru-RU" dirty="0" smtClean="0"/>
              <a:t>Ананас.</a:t>
            </a:r>
          </a:p>
          <a:p>
            <a:r>
              <a:rPr lang="ru-RU" dirty="0" smtClean="0"/>
              <a:t>Апельсин.</a:t>
            </a:r>
          </a:p>
          <a:p>
            <a:r>
              <a:rPr lang="ru-RU" dirty="0" smtClean="0"/>
              <a:t>Абрикос.</a:t>
            </a:r>
          </a:p>
          <a:p>
            <a:r>
              <a:rPr lang="ru-RU" dirty="0" smtClean="0"/>
              <a:t>А что же вкусней?</a:t>
            </a:r>
          </a:p>
          <a:p>
            <a:r>
              <a:rPr lang="ru-RU" dirty="0" smtClean="0"/>
              <a:t>Очень трудный вопрос.</a:t>
            </a:r>
          </a:p>
          <a:p>
            <a:r>
              <a:rPr lang="ru-RU" dirty="0" smtClean="0"/>
              <a:t>На трудный вопрос</a:t>
            </a:r>
          </a:p>
          <a:p>
            <a:r>
              <a:rPr lang="ru-RU" dirty="0" smtClean="0"/>
              <a:t>Есть лёгкий ответ: —</a:t>
            </a:r>
          </a:p>
          <a:p>
            <a:r>
              <a:rPr lang="ru-RU" dirty="0" smtClean="0"/>
              <a:t>На вкус и цвет</a:t>
            </a:r>
          </a:p>
          <a:p>
            <a:r>
              <a:rPr lang="ru-RU" dirty="0" smtClean="0"/>
              <a:t>Товарищей нет!</a:t>
            </a:r>
          </a:p>
          <a:p>
            <a:r>
              <a:rPr lang="ru-RU" dirty="0" smtClean="0"/>
              <a:t>Автор: </a:t>
            </a:r>
            <a:r>
              <a:rPr lang="ru-RU" dirty="0" err="1" smtClean="0"/>
              <a:t>Б.Заходер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Ношу оранжевый наряд,</a:t>
            </a:r>
          </a:p>
          <a:p>
            <a:r>
              <a:rPr lang="ru-RU" dirty="0"/>
              <a:t>И мандарин –</a:t>
            </a:r>
          </a:p>
          <a:p>
            <a:r>
              <a:rPr lang="ru-RU" dirty="0"/>
              <a:t>Мой младший брат.</a:t>
            </a:r>
          </a:p>
          <a:p>
            <a:r>
              <a:rPr lang="ru-RU" dirty="0"/>
              <a:t>Мой старший брат</a:t>
            </a:r>
          </a:p>
          <a:p>
            <a:r>
              <a:rPr lang="ru-RU" dirty="0"/>
              <a:t>— синьор грейпфрут,</a:t>
            </a:r>
          </a:p>
          <a:p>
            <a:r>
              <a:rPr lang="ru-RU" dirty="0"/>
              <a:t>Кто назовёт, какой я фрукт?</a:t>
            </a:r>
          </a:p>
          <a:p>
            <a:r>
              <a:rPr lang="ru-RU" dirty="0"/>
              <a:t>(апельсин)</a:t>
            </a:r>
          </a:p>
        </p:txBody>
      </p:sp>
    </p:spTree>
    <p:extLst>
      <p:ext uri="{BB962C8B-B14F-4D97-AF65-F5344CB8AC3E}">
        <p14:creationId xmlns:p14="http://schemas.microsoft.com/office/powerpoint/2010/main" val="349567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hlinkClick r:id="rId2"/>
              </a:rPr>
              <a:t>https://detskiychas.ru/obo_vsyom/rasskazy_o_prirode/o_morkovi_detyam/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http://polzovred.ru/pitanie/grusha.html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https://howtogetrid.ru/polza-i-vred-maliny-dlya-zdorovya-organizma/</a:t>
            </a:r>
            <a:endParaRPr lang="ru-RU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tvoya-life.ru/zdorovoe-pitanie/10-prichin-dlya-upotrebleniya-yablok-ix-polza-dlya-organizma.html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hlinkClick r:id="rId6"/>
              </a:rPr>
              <a:t>https://foodexpert.pro/produkty/yagody/klubnika.html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https://zen.yandex.ru/media/id/5c9865317bdd7600b334dfea/polza-i-vred-bananov-dlia-organizma-cheloveka-5cae55cf62cdb800b3b94a8b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https://chtoem.ru/yagody/polza-i-vred-klubniki.html</a:t>
            </a:r>
            <a:endParaRPr lang="ru-RU" dirty="0" smtClean="0"/>
          </a:p>
          <a:p>
            <a:r>
              <a:rPr lang="en-US" dirty="0">
                <a:hlinkClick r:id="rId9"/>
              </a:rPr>
              <a:t>https://howtogetrid.ru/polza-i-vred-apelsina-dlya-zdorovya-organizma</a:t>
            </a:r>
            <a:r>
              <a:rPr lang="en-US" dirty="0" smtClean="0">
                <a:hlinkClick r:id="rId9"/>
              </a:rPr>
              <a:t>/</a:t>
            </a:r>
            <a:endParaRPr lang="ru-RU" dirty="0" smtClean="0"/>
          </a:p>
          <a:p>
            <a:r>
              <a:rPr lang="en-US" dirty="0">
                <a:hlinkClick r:id="rId10"/>
              </a:rPr>
              <a:t>https://</a:t>
            </a:r>
            <a:r>
              <a:rPr lang="en-US" dirty="0" smtClean="0">
                <a:hlinkClick r:id="rId10"/>
              </a:rPr>
              <a:t>www.rasteniya-lecarstvennie.ru/7921-poleznye-lesnye-yagody-poleznye-svoystva.html</a:t>
            </a:r>
            <a:endParaRPr lang="ru-RU" dirty="0" smtClean="0"/>
          </a:p>
          <a:p>
            <a:r>
              <a:rPr lang="en-US" dirty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prozagadki.ru/1316-zagadki-dlja-detejj-apelsin.html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3347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Презентацию для детей 7 -15 лет подготовил:</a:t>
            </a:r>
          </a:p>
          <a:p>
            <a:r>
              <a:rPr lang="ru-RU" dirty="0" smtClean="0"/>
              <a:t>Воспитатель ГБУЗ «МНПЦ борьбы с туберкулезом ДЗМ»</a:t>
            </a:r>
          </a:p>
          <a:p>
            <a:r>
              <a:rPr lang="ru-RU" dirty="0" smtClean="0"/>
              <a:t>Попова Светлана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7787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Цель: Развитие познавательных способностей детей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Систематизировать и расширить знания детей об овощах и фруктах, познакомить с витаминами, раскрыть их значение.</a:t>
            </a:r>
          </a:p>
          <a:p>
            <a:r>
              <a:rPr lang="ru-RU" dirty="0" smtClean="0"/>
              <a:t>Прививать детям интерес к здоровому питанию и образу жизни.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9408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9" y="731518"/>
            <a:ext cx="3346704" cy="500173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Огромное количество витаминов, содержащихся в ягодах и фруктах необходимы человеку для поддержания и сохранения здоровья. Польза их не вызывает ни у кого сомнения. Конечно, предпочтения и вкусы у всех разные: кто-то больше любит яблоки, а кто-то мандарины. Одни фрукты мы с удовольствием едим круглый год, другим отдаем предпочтение изредка. В чем же их польза, за что мы так любим их? Конечно же за неповторимый и разнообразный вкус. И только потом задумываемся о полезности того или иного фрукта или ягоды.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1217271"/>
            <a:ext cx="3346450" cy="2504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2671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Фрукты и ягоды принадлежат к самым древним продуктам питания. Первоначально они не были такими сладкими и ароматными. Большинство современных фруктов – это результат целенаправленного отбора, скрещивания и закрепления лучших свойств продукта. Фрукты и ягоды едят в основном без дополнительной термической обработки. В этом и заключается их основная прелесть и польза для человека. Ведь многие полезные вещества, витамины разрушаются под воздействием температуры. Для восполнения суточной нормы витаминов достаточно употреблять 60-200 грамм фруктов или ягод в зависимости от вида и сорта плода. Употребление фруктов и ягод помогает нам поддерживать физическую и умственную работоспособность, повышают общий жизненный тонус.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165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4372168"/>
            <a:ext cx="5173960" cy="1143000"/>
          </a:xfrm>
        </p:spPr>
        <p:txBody>
          <a:bodyPr/>
          <a:lstStyle/>
          <a:p>
            <a:r>
              <a:rPr lang="ru-RU" dirty="0" smtClean="0"/>
              <a:t>Микроэлементы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70559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Фрукты и ягоды богаты солями железа, фосфора, кальция, калия, а также микроэлементами, которые входят в состав органических соединений и легко усваиваются организмом человека. Соли кальция участвуют в построении костной системы, а соли фосфора - нервных тканей. Железо входит в состав гемоглобина крови. 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1552429"/>
            <a:ext cx="3346450" cy="1833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423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Яблоки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548680"/>
            <a:ext cx="4038600" cy="5678091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Если на улице наступила осень, то пришла пора собирать свежий урожай яблок. Но даже если у вас нет своего сада, в магазинах предлагаются разные сорта яблок на любой вкус.</a:t>
            </a:r>
          </a:p>
          <a:p>
            <a:r>
              <a:rPr lang="ru-RU" dirty="0"/>
              <a:t>Яблоки богаты витаминами, они полезны абсолютно в любом виде – свежие, запеченные, сушеные, в виде пюре и компотов. Для лучшего усвоения микроэлементов и витаминов можно сочетать яблоки с морковью, тыквой, изюмом, курагой, бананами. Можно добавлять в эту витаминную смесь творог или йогурт. </a:t>
            </a:r>
          </a:p>
          <a:p>
            <a:endParaRPr lang="ru-RU" dirty="0"/>
          </a:p>
          <a:p>
            <a:r>
              <a:rPr lang="ru-RU" dirty="0"/>
              <a:t>В яблоках содержатся: </a:t>
            </a:r>
          </a:p>
          <a:p>
            <a:r>
              <a:rPr lang="ru-RU" dirty="0"/>
              <a:t>- витамины: А, В, В2, В6; </a:t>
            </a:r>
          </a:p>
          <a:p>
            <a:r>
              <a:rPr lang="ru-RU" dirty="0"/>
              <a:t>- полезные микроэлементы</a:t>
            </a:r>
          </a:p>
          <a:p>
            <a:r>
              <a:rPr lang="ru-RU" dirty="0"/>
              <a:t>Регулярное употребление яблок способствует профилактики многих вирусных и инфекционных заболеваний. Общедоступность яблок делает их практически незаменимыми для профилактики весенних авитаминозов. </a:t>
            </a:r>
          </a:p>
          <a:p>
            <a:endParaRPr lang="ru-RU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1353873"/>
            <a:ext cx="3346450" cy="2230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5573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Груши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9" y="731518"/>
            <a:ext cx="3346704" cy="543378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Груша — это плоды дерева настолько давно известного человеку, что никто точно не знает, откуда и когда оно пришло. В природе Китая, Стран Азии произрастали дикие груши. Ряд из них окультуривали еще во втором веке до нашей эры.</a:t>
            </a:r>
          </a:p>
          <a:p>
            <a:r>
              <a:rPr lang="ru-RU" dirty="0" smtClean="0"/>
              <a:t>Плоды груши завоевали популярность прежде всего высокими вкусовыми качествами, сохраняющимися в свежем и переработанном виде. Это непревзойденные десерты и даже гарниры. Не стоит забывать, что эти плоды еще и кладезь витамин, микро и макроэлементов. По ряду показателей, микро и макроэлементам, груши значительно превосходят яблоки.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89500" y="1540669"/>
            <a:ext cx="28575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760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4372168"/>
            <a:ext cx="3661792" cy="1143000"/>
          </a:xfrm>
        </p:spPr>
        <p:txBody>
          <a:bodyPr/>
          <a:lstStyle/>
          <a:p>
            <a:r>
              <a:rPr lang="ru-RU" dirty="0" smtClean="0"/>
              <a:t>Абрикос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9" y="731518"/>
            <a:ext cx="3346704" cy="5289769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Абрикос распространен во многих региона, но родина его – Китай, там он был известен еще за 2–3 тысячи лет до нашей эры. Упоминание о нем, как о лекарственном средстве, мы находим уже в медицинских трактатах времен династии Мин, где плодам абрикоса приписывается слабительное и успокаивающее кашель действие. Лекари древнего Египта успешно применяли измельченные косточки абрикоса для лечения потери голоса (ларингита) и слабости кишечной деятельности. Не только своим видом и вкусом привлекателен желто-оранжевый плод. Полезны абрикосы также своими питательными свойствами и химическим составом. Мякоть плода содержит от 5 до 27% сахара. Богат витаминный состав: витамины группы В (В15, В1, В2, В17), РР и Р, провитамин А (каротин).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4" y="1532349"/>
            <a:ext cx="3743399" cy="2538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034817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195</TotalTime>
  <Words>1380</Words>
  <Application>Microsoft Office PowerPoint</Application>
  <PresentationFormat>Экран (4:3)</PresentationFormat>
  <Paragraphs>98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Полезные продукты – ягоды и фрукты</vt:lpstr>
      <vt:lpstr>Презентация PowerPoint</vt:lpstr>
      <vt:lpstr>Цель и задачи</vt:lpstr>
      <vt:lpstr>Витамины</vt:lpstr>
      <vt:lpstr>Презентация PowerPoint</vt:lpstr>
      <vt:lpstr>Микроэлементы</vt:lpstr>
      <vt:lpstr>Яблоки</vt:lpstr>
      <vt:lpstr>Груши</vt:lpstr>
      <vt:lpstr>Абрикос</vt:lpstr>
      <vt:lpstr>Банан</vt:lpstr>
      <vt:lpstr>Апельсин</vt:lpstr>
      <vt:lpstr>Клубника </vt:lpstr>
      <vt:lpstr>Малина</vt:lpstr>
      <vt:lpstr>Лесные ягоды</vt:lpstr>
      <vt:lpstr>Загадки</vt:lpstr>
      <vt:lpstr>Загадки</vt:lpstr>
      <vt:lpstr>Интернет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10</cp:revision>
  <dcterms:created xsi:type="dcterms:W3CDTF">2020-07-20T16:55:16Z</dcterms:created>
  <dcterms:modified xsi:type="dcterms:W3CDTF">2020-07-20T20:16:29Z</dcterms:modified>
</cp:coreProperties>
</file>