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325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294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4534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180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6751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294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96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70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239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00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164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99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22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132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76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3FF23-FBDE-425B-A0B7-5030CB0946D0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68677F6-EB04-41D8-912B-9C12DC5B6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58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0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1421" y="99854"/>
            <a:ext cx="8911687" cy="128089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Рисуем солнышко – ладошкой.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024" y="1536192"/>
            <a:ext cx="8790432" cy="5321808"/>
          </a:xfrm>
        </p:spPr>
      </p:pic>
    </p:spTree>
    <p:extLst>
      <p:ext uri="{BB962C8B-B14F-4D97-AF65-F5344CB8AC3E}">
        <p14:creationId xmlns:p14="http://schemas.microsoft.com/office/powerpoint/2010/main" val="312391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864" y="0"/>
            <a:ext cx="81442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2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6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992" y="0"/>
            <a:ext cx="89489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961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952" y="0"/>
            <a:ext cx="89976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72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64" y="0"/>
            <a:ext cx="8790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154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720" y="0"/>
            <a:ext cx="92415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167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5073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</TotalTime>
  <Words>5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Презентация PowerPoint</vt:lpstr>
      <vt:lpstr>Рисуем солнышко – ладошкой.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2020-07-24T22:50:56Z</dcterms:created>
  <dcterms:modified xsi:type="dcterms:W3CDTF">2020-07-24T23:05:57Z</dcterms:modified>
</cp:coreProperties>
</file>