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780928"/>
            <a:ext cx="2789733" cy="352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833035"/>
            <a:ext cx="1584176" cy="2148035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149" y="4149080"/>
            <a:ext cx="1426830" cy="193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842" y="4437112"/>
            <a:ext cx="1479945" cy="20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1870" y="116632"/>
            <a:ext cx="66945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Ритмическое упражнение 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«Цыплята»</a:t>
            </a:r>
            <a:endParaRPr lang="ru-RU" sz="48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952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8" y="4365104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92" y="458112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063" y="4941167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983" y="4406169"/>
            <a:ext cx="1299555" cy="175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937" y="3573016"/>
            <a:ext cx="2274064" cy="307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684721"/>
            <a:ext cx="129857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42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8" y="4365104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92" y="458112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063" y="4941167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458" y="4406169"/>
            <a:ext cx="1299555" cy="175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3175" y="3793736"/>
            <a:ext cx="2120825" cy="287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721" y="4684721"/>
            <a:ext cx="129857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040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41168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855" y="432983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661" y="4042631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063" y="3793736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6533" y="2894417"/>
            <a:ext cx="2120825" cy="287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030" y="2768649"/>
            <a:ext cx="2088432" cy="282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9852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049" y="4328275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855" y="432983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92" y="4418177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798" y="4693054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9967" y="3521021"/>
            <a:ext cx="2120825" cy="287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535" y="3583417"/>
            <a:ext cx="2088432" cy="282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077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780928"/>
            <a:ext cx="2789733" cy="352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890989"/>
            <a:ext cx="1584176" cy="2148035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2734" y="2890989"/>
            <a:ext cx="1426830" cy="193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1870" y="116632"/>
            <a:ext cx="6694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МОЛОДЕЦ!!!</a:t>
            </a:r>
            <a:endParaRPr lang="ru-RU" sz="48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5039024"/>
            <a:ext cx="63898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Автор: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Музыкальный руководитель</a:t>
            </a:r>
          </a:p>
          <a:p>
            <a:pPr algn="ctr"/>
            <a:r>
              <a:rPr lang="ru-RU" sz="28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Ерохина Мария Александровна</a:t>
            </a:r>
            <a:endParaRPr lang="ru-RU" sz="2800" b="1" i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9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633" y="4759918"/>
            <a:ext cx="13024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9561" y="4149081"/>
            <a:ext cx="1895713" cy="23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122" y="4936799"/>
            <a:ext cx="1366509" cy="16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993" y="4759918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0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633" y="4759918"/>
            <a:ext cx="13024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9561" y="4149081"/>
            <a:ext cx="1895713" cy="23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122" y="4936799"/>
            <a:ext cx="1366509" cy="16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993" y="4759918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39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8" y="4365104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92" y="458112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063" y="4941167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205" y="3875020"/>
            <a:ext cx="2116350" cy="286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833" y="3926623"/>
            <a:ext cx="2120825" cy="287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613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8" y="4365104"/>
            <a:ext cx="1327648" cy="1800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92" y="4581128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1063" y="4941167"/>
            <a:ext cx="132873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205" y="3875020"/>
            <a:ext cx="2116350" cy="286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833" y="3926623"/>
            <a:ext cx="2120825" cy="287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921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939336"/>
            <a:ext cx="2073367" cy="252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7111" y="3939336"/>
            <a:ext cx="2068163" cy="251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624" y="4759918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66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633" y="4759918"/>
            <a:ext cx="13024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9561" y="4149081"/>
            <a:ext cx="1895713" cy="230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122" y="4936799"/>
            <a:ext cx="1366509" cy="16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993" y="4759918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42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633" y="4759918"/>
            <a:ext cx="13024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035" y="4055641"/>
            <a:ext cx="2090986" cy="25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122" y="4936799"/>
            <a:ext cx="1366509" cy="16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71410"/>
            <a:ext cx="2160240" cy="262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833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" y="4979891"/>
            <a:ext cx="1331640" cy="1618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022382"/>
            <a:ext cx="1296144" cy="15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633" y="4759918"/>
            <a:ext cx="13024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035" y="4055641"/>
            <a:ext cx="2090986" cy="25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122" y="4936799"/>
            <a:ext cx="1366509" cy="16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71410"/>
            <a:ext cx="2160240" cy="262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276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4</cp:revision>
  <dcterms:created xsi:type="dcterms:W3CDTF">2018-11-16T08:10:15Z</dcterms:created>
  <dcterms:modified xsi:type="dcterms:W3CDTF">2020-07-25T09:23:45Z</dcterms:modified>
</cp:coreProperties>
</file>