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EAD11-F6F8-4292-9855-A9B737AF24E0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15315-C2FF-4E77-9494-6F4CE80F3B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477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15315-C2FF-4E77-9494-6F4CE80F3B6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74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15315-C2FF-4E77-9494-6F4CE80F3B6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82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15315-C2FF-4E77-9494-6F4CE80F3B6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06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15315-C2FF-4E77-9494-6F4CE80F3B6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617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03DCED1-B559-4C26-8840-EAA4B7D5F72F}" type="datetimeFigureOut">
              <a:rPr lang="ru-RU" smtClean="0"/>
              <a:t>21.07.2020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3C2DC5B-180A-4666-9EF4-683EE413E39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Всемирный день собак</a:t>
            </a:r>
            <a:br>
              <a:rPr lang="ru-RU" dirty="0" smtClean="0"/>
            </a:br>
            <a:r>
              <a:rPr lang="ru-RU" dirty="0" smtClean="0"/>
              <a:t>часть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Собака – единственное существо на свете, которое любит тебя больше, чем себя", – сказал когда-то известный американский писатель </a:t>
            </a:r>
            <a:r>
              <a:rPr lang="ru-RU" dirty="0" err="1" smtClean="0"/>
              <a:t>Джош</a:t>
            </a:r>
            <a:r>
              <a:rPr lang="ru-RU" dirty="0" smtClean="0"/>
              <a:t> </a:t>
            </a:r>
            <a:r>
              <a:rPr lang="ru-RU" dirty="0" err="1" smtClean="0"/>
              <a:t>Биллингс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84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Презентацию для детей 7 – 15 лет подготовил:</a:t>
            </a:r>
          </a:p>
          <a:p>
            <a:r>
              <a:rPr lang="ru-RU" dirty="0"/>
              <a:t>Воспитатель ГБУЗ «МНПЦ борьбы с туберкулезом ДЗМ»</a:t>
            </a:r>
          </a:p>
          <a:p>
            <a:r>
              <a:rPr lang="ru-RU" dirty="0"/>
              <a:t>Попова Светлана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09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  <a:p>
            <a:r>
              <a:rPr lang="ru-RU" dirty="0"/>
              <a:t>Нравственно – экологическое воспитание детей.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Задачи: </a:t>
            </a:r>
          </a:p>
          <a:p>
            <a:r>
              <a:rPr lang="ru-RU" dirty="0"/>
              <a:t>Развитие у детей умения воспринимать животных, как партнеров в процессе общения для формирования гуманного отношения к миру животных. Познакомить с удивительными фактами взаимодействия человека и собаки.</a:t>
            </a:r>
          </a:p>
          <a:p>
            <a:r>
              <a:rPr lang="ru-RU" dirty="0"/>
              <a:t>Привития доброты и ответственного отношения к братьям нашим меньшим.</a:t>
            </a:r>
          </a:p>
          <a:p>
            <a:r>
              <a:rPr lang="ru-RU" dirty="0"/>
              <a:t>Познакомить с особенностями работы собак.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12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Собаки на войне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На войне в свое время собаки действительно служили человечеству, выходя в боя, доставляя почту, таская грузы. И все это – зачастую ценой своей жизни.</a:t>
            </a:r>
          </a:p>
          <a:p>
            <a:r>
              <a:rPr lang="ru-RU" dirty="0"/>
              <a:t>Жизнь и здоровье многих собак, увы, были в свое время положены на алтарь медицинской науки. Чтобы человечество получило действенные лекарства и методы лечения, проводились разведку, обезвреживая мины, подрывая танки, вытаскивая раненых с поля многочисленные опыты над лабораторными собаками, которые помогли обрести множество бесценных новых знаний.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803" y="2679700"/>
            <a:ext cx="3387143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26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Собаки на Параде Победы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На историческом Параде Победы 24 июля 1945 года были представлены все фронты Великой Отечественной войны, все роды войск. Вслед за сводными полками фронтов, полком Военно-морского флота и колоннами боевой техники по Красной площади шли ...собаки со своими проводниками.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53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легенда про </a:t>
            </a:r>
            <a:r>
              <a:rPr lang="ru-RU" dirty="0" err="1"/>
              <a:t>Джульбарса</a:t>
            </a:r>
            <a:r>
              <a:rPr lang="ru-RU" dirty="0"/>
              <a:t> и шинель Сталина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На том историческом параде за «коробкой» солдат с собаками шел главный кинолог страны подполковник </a:t>
            </a:r>
            <a:r>
              <a:rPr lang="ru-RU" dirty="0" err="1"/>
              <a:t>Мазовер</a:t>
            </a:r>
            <a:r>
              <a:rPr lang="ru-RU" dirty="0"/>
              <a:t>. Ему было разрешено не чеканить шаг и не отдавать честь главнокомандующему, поскольку он нес на руках бойца 14-й штурмовой инженерно-саперной бригады — собаку по кличке </a:t>
            </a:r>
            <a:r>
              <a:rPr lang="ru-RU" dirty="0" err="1"/>
              <a:t>Джульбарс</a:t>
            </a:r>
            <a:r>
              <a:rPr lang="ru-RU" dirty="0"/>
              <a:t>. Четвероногий боец принимал участие в боях и разминировании местности на территории Румынии, Чехословакии, Венгрии и Австрии. Там </a:t>
            </a:r>
            <a:r>
              <a:rPr lang="ru-RU" dirty="0" err="1"/>
              <a:t>Джульбарс</a:t>
            </a:r>
            <a:r>
              <a:rPr lang="ru-RU" dirty="0"/>
              <a:t> обнаружил 468 мин и 150 снарядов, за что был представлен к боевой награде — медали «За боевые заслуги». Ко дню исторического парада </a:t>
            </a:r>
            <a:r>
              <a:rPr lang="ru-RU" dirty="0" err="1"/>
              <a:t>Джульбарс</a:t>
            </a:r>
            <a:r>
              <a:rPr lang="ru-RU" dirty="0"/>
              <a:t> еще не оправился после полученного ранения. Говорят, что его несли на кителе (шинели) самого Сталина.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867409"/>
            <a:ext cx="3822700" cy="307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182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Собаки на </a:t>
            </a:r>
            <a:r>
              <a:rPr lang="ru-RU" dirty="0" err="1" smtClean="0"/>
              <a:t>службн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75" y="3124994"/>
            <a:ext cx="3822700" cy="255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7790" y="2679700"/>
            <a:ext cx="2757170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42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Полицейские </a:t>
            </a:r>
            <a:r>
              <a:rPr lang="ru-RU" dirty="0" err="1" smtClean="0"/>
              <a:t>собакибе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Если люди воспринимают мир глазами, то собаки — носом. Их обоняние в среднем в 48 раз чувствительнее, чем у человека. Природную способность собак выслеживать жертву по запаху начали использовать с 1896 года для розыска преступников. Инициатором был родоначальник криминалистики — австрийский следователь Ганс Гросс. В России первые полицейские собаки появились 1906 году в Санкт-Петербурге.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792041" cy="3066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93703"/>
            <a:ext cx="3822700" cy="224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767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</TotalTime>
  <Words>427</Words>
  <Application>Microsoft Office PowerPoint</Application>
  <PresentationFormat>Экран (4:3)</PresentationFormat>
  <Paragraphs>26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Всемирный день собак часть 2</vt:lpstr>
      <vt:lpstr>Презентация PowerPoint</vt:lpstr>
      <vt:lpstr>Цель и задачи</vt:lpstr>
      <vt:lpstr>Собаки на войне</vt:lpstr>
      <vt:lpstr>Собаки на Параде Победы</vt:lpstr>
      <vt:lpstr>легенда про Джульбарса и шинель Сталина</vt:lpstr>
      <vt:lpstr>Собаки на службн</vt:lpstr>
      <vt:lpstr>Полицейские собакибе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Всемирный день собак часть 2</dc:title>
  <dc:creator>Светлана</dc:creator>
  <cp:lastModifiedBy>Светлана</cp:lastModifiedBy>
  <cp:revision>4</cp:revision>
  <dcterms:created xsi:type="dcterms:W3CDTF">2020-07-21T08:28:26Z</dcterms:created>
  <dcterms:modified xsi:type="dcterms:W3CDTF">2020-07-21T08:59:38Z</dcterms:modified>
</cp:coreProperties>
</file>