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68" r:id="rId3"/>
    <p:sldId id="269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576E7-864D-4007-BAA1-D5C62AE48EC2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C81F32-07F2-4FCB-8F14-D2582428FF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294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81F32-07F2-4FCB-8F14-D2582428FFA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410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3B3AD-65F2-4C05-B319-E43925A42E74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E29AA-440F-4F26-B1B6-2586113700CB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3B3AD-65F2-4C05-B319-E43925A42E74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E29AA-440F-4F26-B1B6-2586113700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3B3AD-65F2-4C05-B319-E43925A42E74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E29AA-440F-4F26-B1B6-2586113700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3B3AD-65F2-4C05-B319-E43925A42E74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E29AA-440F-4F26-B1B6-2586113700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3B3AD-65F2-4C05-B319-E43925A42E74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E29AA-440F-4F26-B1B6-2586113700C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3B3AD-65F2-4C05-B319-E43925A42E74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E29AA-440F-4F26-B1B6-2586113700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3B3AD-65F2-4C05-B319-E43925A42E74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E29AA-440F-4F26-B1B6-2586113700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3B3AD-65F2-4C05-B319-E43925A42E74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E29AA-440F-4F26-B1B6-2586113700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3B3AD-65F2-4C05-B319-E43925A42E74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E29AA-440F-4F26-B1B6-2586113700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3B3AD-65F2-4C05-B319-E43925A42E74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E29AA-440F-4F26-B1B6-2586113700CB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3B3AD-65F2-4C05-B319-E43925A42E74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E29AA-440F-4F26-B1B6-2586113700CB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223B3AD-65F2-4C05-B319-E43925A42E74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11E29AA-440F-4F26-B1B6-2586113700C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Знаменитые собаки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564903"/>
            <a:ext cx="2857500" cy="18954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1048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Собаки пережившие цунами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7. Собаки, пережившие цунами</a:t>
            </a:r>
          </a:p>
          <a:p>
            <a:r>
              <a:rPr lang="ru-RU" dirty="0" smtClean="0"/>
              <a:t>Во время землетрясения в Японии пострадали не только люди. Домашние животные тоже пережили удар стихии. Сильнейшее впечатление произвела пара собак, одна из которых защищала своего раненного товарища. Сторожевой пес облаивал людей и не давал им приблизится ко второй собаке. Только через время спасателям удалось успокоить собаку и оказать обеим животным помощь.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8200" y="2247741"/>
            <a:ext cx="4038600" cy="3230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880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Мэнкс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r>
              <a:rPr lang="ru-RU" dirty="0" err="1" smtClean="0"/>
              <a:t>Мэнкс</a:t>
            </a:r>
            <a:r>
              <a:rPr lang="ru-RU" dirty="0" smtClean="0"/>
              <a:t> был членом венгерского спасательного подразделения «Паук» из </a:t>
            </a:r>
            <a:r>
              <a:rPr lang="ru-RU" dirty="0" err="1" smtClean="0"/>
              <a:t>Мишкольца</a:t>
            </a:r>
            <a:r>
              <a:rPr lang="ru-RU" dirty="0" smtClean="0"/>
              <a:t>. Эти спасатели принимали участие в операциях по всему миру, в их задачу входил поиск пострадавших под завалами после природных катаклизмов, особенно землетрясений. </a:t>
            </a:r>
            <a:r>
              <a:rPr lang="ru-RU" dirty="0" err="1" smtClean="0"/>
              <a:t>Мэнкс</a:t>
            </a:r>
            <a:r>
              <a:rPr lang="ru-RU" dirty="0" smtClean="0"/>
              <a:t> прославился своей удивительной работой, великолепным нюхом, четкостью поиска и информирования проводников. На его счету множество спасенных людей из-под завалов. В 2004 году в </a:t>
            </a:r>
            <a:r>
              <a:rPr lang="ru-RU" dirty="0" err="1" smtClean="0"/>
              <a:t>Мишкольце</a:t>
            </a:r>
            <a:r>
              <a:rPr lang="ru-RU" dirty="0" smtClean="0"/>
              <a:t> была установлена его статуя, а в 2006 году пес умер.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8200" y="2247741"/>
            <a:ext cx="4038600" cy="3230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075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Мустэш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Чёрный пудель </a:t>
            </a:r>
            <a:r>
              <a:rPr lang="ru-RU" dirty="0" err="1" smtClean="0"/>
              <a:t>Мустэш</a:t>
            </a:r>
            <a:r>
              <a:rPr lang="ru-RU" dirty="0" smtClean="0"/>
              <a:t> был настоящей легендой. Истории реальные и вымышленные настолько плотно переплелись, что уже трудно определить насколько реалистичен образ этой собаки. Главнее его достижения относят к </a:t>
            </a:r>
            <a:r>
              <a:rPr lang="ru-RU" dirty="0" err="1" smtClean="0"/>
              <a:t>Аустерлицкому</a:t>
            </a:r>
            <a:r>
              <a:rPr lang="ru-RU" dirty="0" smtClean="0"/>
              <a:t> сражению 1805 года. Тогда </a:t>
            </a:r>
            <a:r>
              <a:rPr lang="ru-RU" dirty="0" err="1" smtClean="0"/>
              <a:t>Мустэшу</a:t>
            </a:r>
            <a:r>
              <a:rPr lang="ru-RU" dirty="0" smtClean="0"/>
              <a:t> удалось обнаружить и поймать австрийского шпиона, также ему принадлежит честь спасения французского флага, который пес вынес с поля боя. При этом </a:t>
            </a:r>
            <a:r>
              <a:rPr lang="ru-RU" dirty="0" err="1" smtClean="0"/>
              <a:t>Мустэш</a:t>
            </a:r>
            <a:r>
              <a:rPr lang="ru-RU" dirty="0" smtClean="0"/>
              <a:t> лишился под артиллерийским обстрелом лапы. А за проявленный героизм, самоотверженность и храбрость собаку наградили медалью.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8200" y="2247741"/>
            <a:ext cx="4038600" cy="3230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238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Регс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Еще один </a:t>
            </a:r>
            <a:r>
              <a:rPr lang="ru-RU" dirty="0" err="1" smtClean="0"/>
              <a:t>четырехлапый</a:t>
            </a:r>
            <a:r>
              <a:rPr lang="ru-RU" dirty="0" smtClean="0"/>
              <a:t> герой Первой мировой- терьер-метис </a:t>
            </a:r>
            <a:r>
              <a:rPr lang="ru-RU" dirty="0" err="1" smtClean="0"/>
              <a:t>Рэгс</a:t>
            </a:r>
            <a:r>
              <a:rPr lang="ru-RU" dirty="0" smtClean="0"/>
              <a:t>. Его нашел в Париже рядовой первой американской пехотной дивизии Джеймс </a:t>
            </a:r>
            <a:r>
              <a:rPr lang="ru-RU" dirty="0" err="1" smtClean="0"/>
              <a:t>Донован</a:t>
            </a:r>
            <a:r>
              <a:rPr lang="ru-RU" dirty="0" smtClean="0"/>
              <a:t>. В качестве причины своей самоволки рядовой представил </a:t>
            </a:r>
            <a:r>
              <a:rPr lang="ru-RU" dirty="0" err="1" smtClean="0"/>
              <a:t>Рэгса</a:t>
            </a:r>
            <a:r>
              <a:rPr lang="ru-RU" dirty="0" smtClean="0"/>
              <a:t> – новый талисман подразделения. Очень скоро собака стала выполнять курьерские поручения, ее посылали с сообщениями по самым опасным маршрутам. После сильного отравления во время газовой атаки </a:t>
            </a:r>
            <a:r>
              <a:rPr lang="ru-RU" dirty="0" err="1" smtClean="0"/>
              <a:t>Донован</a:t>
            </a:r>
            <a:r>
              <a:rPr lang="ru-RU" dirty="0" smtClean="0"/>
              <a:t> был вместе с </a:t>
            </a:r>
            <a:r>
              <a:rPr lang="ru-RU" dirty="0" err="1" smtClean="0"/>
              <a:t>Рэгсом</a:t>
            </a:r>
            <a:r>
              <a:rPr lang="ru-RU" dirty="0" smtClean="0"/>
              <a:t> отправлен в больницу. Солдат умер в больнице, а собачка выжила и стала знаменитостью. Его уже в чине полковника похоронили в </a:t>
            </a:r>
            <a:r>
              <a:rPr lang="ru-RU" dirty="0" err="1" smtClean="0"/>
              <a:t>Сильвер-Спринг</a:t>
            </a:r>
            <a:r>
              <a:rPr lang="ru-RU" dirty="0" smtClean="0"/>
              <a:t>, Мэриленд с военными почестями. </a:t>
            </a:r>
          </a:p>
          <a:p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8200" y="2524674"/>
            <a:ext cx="4038600" cy="2677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628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 ресурсы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href</a:t>
            </a:r>
            <a:r>
              <a:rPr lang="en-US" dirty="0" smtClean="0"/>
              <a:t>="https://ribalych.ru/2011/12/01/</a:t>
            </a:r>
            <a:r>
              <a:rPr lang="en-US" dirty="0" err="1" smtClean="0"/>
              <a:t>sobaki-na-sluzhbe-cheloveka</a:t>
            </a:r>
            <a:r>
              <a:rPr lang="en-US" dirty="0" smtClean="0"/>
              <a:t>/" style="</a:t>
            </a:r>
            <a:r>
              <a:rPr lang="en-US" dirty="0" err="1" smtClean="0"/>
              <a:t>display:none</a:t>
            </a:r>
            <a:r>
              <a:rPr lang="en-US" dirty="0" smtClean="0"/>
              <a:t>"&gt;&lt;/a&gt;</a:t>
            </a:r>
            <a:endParaRPr lang="ru-RU" dirty="0" smtClean="0"/>
          </a:p>
          <a:p>
            <a:endParaRPr lang="ru-RU" dirty="0" smtClean="0"/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84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Презентацию для детей 7 – 15 лет подготовил:  воспитатель ГБУЗ «МНПЦ борьбы с туберкулезом ДЗМ»</a:t>
            </a:r>
            <a:endParaRPr lang="ru-RU" dirty="0"/>
          </a:p>
          <a:p>
            <a:r>
              <a:rPr lang="ru-RU" dirty="0" smtClean="0"/>
              <a:t>Попова Светлана Александровна</a:t>
            </a:r>
            <a:endParaRPr lang="ru-RU" dirty="0"/>
          </a:p>
        </p:txBody>
      </p:sp>
      <p:pic>
        <p:nvPicPr>
          <p:cNvPr id="1229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7686" y="2613393"/>
            <a:ext cx="3639627" cy="2499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682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 задачи: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Цель:</a:t>
            </a:r>
          </a:p>
          <a:p>
            <a:r>
              <a:rPr lang="ru-RU" dirty="0" smtClean="0"/>
              <a:t>Нравственно – экологическое воспитание детей.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Задачи: </a:t>
            </a:r>
          </a:p>
          <a:p>
            <a:r>
              <a:rPr lang="ru-RU" dirty="0" smtClean="0"/>
              <a:t>Развитие у детей умения воспринимать животных, как партнеров в процессе общения для формирования гуманного отношения к миру животных. Познакомить с удивительными фактами взаимодействия человека и собаки.</a:t>
            </a:r>
          </a:p>
          <a:p>
            <a:r>
              <a:rPr lang="ru-RU" dirty="0" smtClean="0"/>
              <a:t>Привития доброты и ответственного отношения к братьям нашим меньшим.</a:t>
            </a:r>
          </a:p>
          <a:p>
            <a:r>
              <a:rPr lang="ru-RU" dirty="0" smtClean="0"/>
              <a:t>Познакомить с особенностями работы собак.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618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539552" y="260648"/>
            <a:ext cx="4038600" cy="6048672"/>
          </a:xfrm>
        </p:spPr>
        <p:txBody>
          <a:bodyPr>
            <a:normAutofit fontScale="32500" lnSpcReduction="20000"/>
          </a:bodyPr>
          <a:lstStyle/>
          <a:p>
            <a:r>
              <a:rPr lang="ru-RU" sz="5500" dirty="0" smtClean="0"/>
              <a:t>1952 году в Номе вспыхнула эпидемия дифтерии. Главную опасность болезнь представляла для детей, и антитоксины требовались сразу в несколько больниц. Найти сыворотку удалось только в </a:t>
            </a:r>
            <a:r>
              <a:rPr lang="ru-RU" sz="5500" dirty="0" err="1" smtClean="0"/>
              <a:t>Анкорижде</a:t>
            </a:r>
            <a:r>
              <a:rPr lang="ru-RU" sz="5500" dirty="0" smtClean="0"/>
              <a:t>, откуда поездом ее доставили в </a:t>
            </a:r>
            <a:r>
              <a:rPr lang="ru-RU" sz="5500" dirty="0" err="1" smtClean="0"/>
              <a:t>Ненану</a:t>
            </a:r>
            <a:r>
              <a:rPr lang="ru-RU" sz="5500" dirty="0" smtClean="0"/>
              <a:t>. Ветер и снег не позволяли взлететь самолетам. Поэтому последний участок пути в более чем 1000 миль решено было преодолевать на собачьих упряжках. Было несколько смен на этой дороге, последняя в 52 мили досталась упряжке </a:t>
            </a:r>
            <a:r>
              <a:rPr lang="ru-RU" sz="5500" dirty="0" err="1" smtClean="0"/>
              <a:t>хаски</a:t>
            </a:r>
            <a:r>
              <a:rPr lang="ru-RU" sz="5500" dirty="0" smtClean="0"/>
              <a:t> с вожаком </a:t>
            </a:r>
            <a:r>
              <a:rPr lang="ru-RU" sz="5500" dirty="0" err="1" smtClean="0"/>
              <a:t>Балто</a:t>
            </a:r>
            <a:r>
              <a:rPr lang="ru-RU" sz="5500" dirty="0" smtClean="0"/>
              <a:t> и погонщиком </a:t>
            </a:r>
            <a:r>
              <a:rPr lang="ru-RU" sz="5500" dirty="0" err="1" smtClean="0"/>
              <a:t>Гуннаром</a:t>
            </a:r>
            <a:r>
              <a:rPr lang="ru-RU" sz="5500" dirty="0" smtClean="0"/>
              <a:t> </a:t>
            </a:r>
            <a:r>
              <a:rPr lang="ru-RU" sz="5500" dirty="0" err="1" smtClean="0"/>
              <a:t>Каасеном</a:t>
            </a:r>
            <a:r>
              <a:rPr lang="ru-RU" sz="5500" dirty="0" smtClean="0"/>
              <a:t>. Этот путь они преодолели за 7,5 часов, переправившись через реку </a:t>
            </a:r>
            <a:r>
              <a:rPr lang="ru-RU" sz="5500" dirty="0" err="1" smtClean="0"/>
              <a:t>Бонанзу</a:t>
            </a:r>
            <a:r>
              <a:rPr lang="ru-RU" sz="5500" dirty="0" smtClean="0"/>
              <a:t>, чуть не потеряв лекарство, пройдя через жуткую метель. И во многом заслуга принадлежала именно </a:t>
            </a:r>
            <a:r>
              <a:rPr lang="ru-RU" sz="5500" dirty="0" err="1" smtClean="0"/>
              <a:t>Балто</a:t>
            </a:r>
            <a:r>
              <a:rPr lang="ru-RU" sz="5500" dirty="0" smtClean="0"/>
              <a:t>, сумевшем вывести свою упряжку. После этого марафона собаки стали популярны, а вожаку поставили памятник в Центральном парке Нью-Йорка.</a:t>
            </a:r>
          </a:p>
          <a:p>
            <a:pPr marL="0" indent="0">
              <a:buNone/>
            </a:pPr>
            <a:endParaRPr lang="ru-RU" sz="3300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76672"/>
            <a:ext cx="3336281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916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Малинуа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err="1" smtClean="0"/>
              <a:t>Малинуа</a:t>
            </a:r>
            <a:r>
              <a:rPr lang="ru-RU" dirty="0" smtClean="0"/>
              <a:t> – одна из разновидностей бельгийских овчарок. Основой для них стали рабочие и пастушеские собаки. Предки и ориентация в разведении на рабочие качества сделали из этой породы умную целеустремленную собаку, которая прекрасна дрессируется и имеет хорошие размеры. Именно поэтом бельгийские овчарки (</a:t>
            </a:r>
            <a:r>
              <a:rPr lang="ru-RU" dirty="0" err="1" smtClean="0"/>
              <a:t>малинуа</a:t>
            </a:r>
            <a:r>
              <a:rPr lang="ru-RU" dirty="0" smtClean="0"/>
              <a:t> и </a:t>
            </a:r>
            <a:r>
              <a:rPr lang="ru-RU" dirty="0" err="1" smtClean="0"/>
              <a:t>тервюрены</a:t>
            </a:r>
            <a:r>
              <a:rPr lang="ru-RU" dirty="0" smtClean="0"/>
              <a:t>) очень популярны среди полицейских и военных всего мира. Их часто используют для следовой работы, обнаружению взрывчатых веществ и наркотиков, как телохранителей и спасателей.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3981822" cy="2951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903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Лайка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Лайка стала первым живым существом, покинувшим нашу планету. В 1957 году она на корабле «Спутник-2» пережила 4 витка вокруг Земли. Предполагалось, что собачка проживет около недели, но ошибка в расчетах вызвала перегрев корпуса корабля, температура в жилой капсуле поднялась до 40С и собака умерла. Но переданная телеметрия дала множество информации и главное доказала, что живое существо  сможет пережить выход на орбиту!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8200" y="2319859"/>
            <a:ext cx="4038600" cy="3086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354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Смоки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Двухкилограммового йоркширского терьера нашли в джунглях Новой Гвинеи. Позже собачка попала к американскому солдату Биллу </a:t>
            </a:r>
            <a:r>
              <a:rPr lang="ru-RU" dirty="0" err="1" smtClean="0"/>
              <a:t>Винну</a:t>
            </a:r>
            <a:r>
              <a:rPr lang="ru-RU" dirty="0" smtClean="0"/>
              <a:t>. Маленький терьер отлично дрессировался, а благодаря своим размерам легко сопровождал </a:t>
            </a:r>
            <a:r>
              <a:rPr lang="ru-RU" dirty="0" err="1" smtClean="0"/>
              <a:t>Винна</a:t>
            </a:r>
            <a:r>
              <a:rPr lang="ru-RU" dirty="0" smtClean="0"/>
              <a:t> в течении 2х лет на войне. Он помогал солдатам Второй мировой, поддерживал и развлекал их на привалах. При этом собачка была удивительно храброй, однажды предупредила </a:t>
            </a:r>
            <a:r>
              <a:rPr lang="ru-RU" dirty="0" err="1" smtClean="0"/>
              <a:t>Винна</a:t>
            </a:r>
            <a:r>
              <a:rPr lang="ru-RU" dirty="0" smtClean="0"/>
              <a:t> об обстреле, тем самым спасая его жизнь.</a:t>
            </a:r>
          </a:p>
          <a:p>
            <a:r>
              <a:rPr lang="ru-RU" dirty="0" smtClean="0"/>
              <a:t>После окончания войны </a:t>
            </a:r>
            <a:r>
              <a:rPr lang="ru-RU" dirty="0" err="1" smtClean="0"/>
              <a:t>Винн</a:t>
            </a:r>
            <a:r>
              <a:rPr lang="ru-RU" dirty="0" smtClean="0"/>
              <a:t> и </a:t>
            </a:r>
            <a:r>
              <a:rPr lang="ru-RU" dirty="0" err="1" smtClean="0"/>
              <a:t>Смоки</a:t>
            </a:r>
            <a:r>
              <a:rPr lang="ru-RU" dirty="0" smtClean="0"/>
              <a:t> вернулись в Кливленд (Огайо). Они продолжили развлекать ветеранов и другую публику за что </a:t>
            </a:r>
            <a:r>
              <a:rPr lang="ru-RU" dirty="0" err="1" smtClean="0"/>
              <a:t>Смоки</a:t>
            </a:r>
            <a:r>
              <a:rPr lang="ru-RU" dirty="0" smtClean="0"/>
              <a:t> удостоился собственной статуи в городе </a:t>
            </a:r>
            <a:r>
              <a:rPr lang="ru-RU" dirty="0" err="1" smtClean="0"/>
              <a:t>Лейквуд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8200" y="2247741"/>
            <a:ext cx="4038600" cy="3230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55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Сержант </a:t>
            </a:r>
            <a:r>
              <a:rPr lang="ru-RU" dirty="0" err="1" smtClean="0"/>
              <a:t>Стабби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r>
              <a:rPr lang="ru-RU" dirty="0" err="1" smtClean="0"/>
              <a:t>Стабби</a:t>
            </a:r>
            <a:r>
              <a:rPr lang="ru-RU" dirty="0" smtClean="0"/>
              <a:t> был метисом пит-</a:t>
            </a:r>
            <a:r>
              <a:rPr lang="ru-RU" dirty="0" err="1" smtClean="0"/>
              <a:t>буля</a:t>
            </a:r>
            <a:r>
              <a:rPr lang="ru-RU" dirty="0" smtClean="0"/>
              <a:t>, и служил в чине сержанта в сто втором пехотном полку двадцать шестого дивизиона. В этом подразделении он участвовал в первой мировой войне не территории Франции. Официально </a:t>
            </a:r>
            <a:r>
              <a:rPr lang="ru-RU" dirty="0" err="1" smtClean="0"/>
              <a:t>Стабби</a:t>
            </a:r>
            <a:r>
              <a:rPr lang="ru-RU" dirty="0" smtClean="0"/>
              <a:t> исполнял роль талисмана боевого подразделения. Когда впервые подразделение подверглось газовой атаке, </a:t>
            </a:r>
            <a:r>
              <a:rPr lang="ru-RU" dirty="0" err="1" smtClean="0"/>
              <a:t>Стабби</a:t>
            </a:r>
            <a:r>
              <a:rPr lang="ru-RU" dirty="0" smtClean="0"/>
              <a:t> запомнил запах и в дальнейшем заранее предупреждал своих солдат, давая им возможность надеть противогазы вовремя.</a:t>
            </a:r>
          </a:p>
          <a:p>
            <a:r>
              <a:rPr lang="ru-RU" dirty="0" err="1" smtClean="0"/>
              <a:t>Стабби</a:t>
            </a:r>
            <a:r>
              <a:rPr lang="ru-RU" dirty="0" smtClean="0"/>
              <a:t> также занимался поисково-спасательными работами. А однажды он выявил и германского шпиона. Именно за это </a:t>
            </a:r>
            <a:r>
              <a:rPr lang="ru-RU" dirty="0" err="1" smtClean="0"/>
              <a:t>Стабби</a:t>
            </a:r>
            <a:r>
              <a:rPr lang="ru-RU" dirty="0" smtClean="0"/>
              <a:t> было присвоено сержантское звание.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8200" y="2616985"/>
            <a:ext cx="4038600" cy="2492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564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2664296" cy="1143000"/>
          </a:xfrm>
        </p:spPr>
        <p:txBody>
          <a:bodyPr/>
          <a:lstStyle/>
          <a:p>
            <a:r>
              <a:rPr lang="ru-RU" dirty="0" err="1" smtClean="0"/>
              <a:t>Хачико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Акита</a:t>
            </a:r>
            <a:r>
              <a:rPr lang="ru-RU" dirty="0" smtClean="0"/>
              <a:t> </a:t>
            </a:r>
            <a:r>
              <a:rPr lang="ru-RU" dirty="0" err="1" smtClean="0"/>
              <a:t>ину</a:t>
            </a:r>
            <a:r>
              <a:rPr lang="ru-RU" dirty="0" smtClean="0"/>
              <a:t> </a:t>
            </a:r>
            <a:r>
              <a:rPr lang="ru-RU" dirty="0" err="1" smtClean="0"/>
              <a:t>Хачико</a:t>
            </a:r>
            <a:r>
              <a:rPr lang="ru-RU" dirty="0" smtClean="0"/>
              <a:t> стал примером беззаветной преданности. Он регулярно встречал своего хозяина с работы на </a:t>
            </a:r>
            <a:r>
              <a:rPr lang="ru-RU" dirty="0" err="1" smtClean="0"/>
              <a:t>на</a:t>
            </a:r>
            <a:r>
              <a:rPr lang="ru-RU" dirty="0" smtClean="0"/>
              <a:t> станции </a:t>
            </a:r>
            <a:r>
              <a:rPr lang="ru-RU" dirty="0" err="1" smtClean="0"/>
              <a:t>Шибуя</a:t>
            </a:r>
            <a:r>
              <a:rPr lang="ru-RU" dirty="0" smtClean="0"/>
              <a:t> в Токио. Но в 1925 хозяин не вернулся, он умер на работе. </a:t>
            </a:r>
            <a:r>
              <a:rPr lang="ru-RU" dirty="0" err="1" smtClean="0"/>
              <a:t>Хачико</a:t>
            </a:r>
            <a:r>
              <a:rPr lang="ru-RU" dirty="0" smtClean="0"/>
              <a:t> продолжал ждать, постоянно приходя к условному времени на станцию. Он даже убегал от новых хозяев, чтобы прийти и встретить того единственного человека.</a:t>
            </a:r>
          </a:p>
          <a:p>
            <a:pPr marL="0" indent="0">
              <a:buNone/>
            </a:pPr>
            <a:r>
              <a:rPr lang="ru-RU" dirty="0" smtClean="0"/>
              <a:t>На месте, где много лет простоял </a:t>
            </a:r>
            <a:r>
              <a:rPr lang="ru-RU" dirty="0" err="1" smtClean="0"/>
              <a:t>Хачико</a:t>
            </a:r>
            <a:r>
              <a:rPr lang="ru-RU" dirty="0" smtClean="0"/>
              <a:t> отмечено бронзовой плитой с отпечатками лап, а на станции поставили памятник собаке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457328" y="3429000"/>
            <a:ext cx="4038600" cy="260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476672"/>
            <a:ext cx="4067944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478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63</TotalTime>
  <Words>975</Words>
  <Application>Microsoft Office PowerPoint</Application>
  <PresentationFormat>Экран (4:3)</PresentationFormat>
  <Paragraphs>47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Паркет</vt:lpstr>
      <vt:lpstr>Знаменитые собаки</vt:lpstr>
      <vt:lpstr>Презентация PowerPoint</vt:lpstr>
      <vt:lpstr>Цель и задачи:</vt:lpstr>
      <vt:lpstr>Презентация PowerPoint</vt:lpstr>
      <vt:lpstr>Малинуа</vt:lpstr>
      <vt:lpstr>Лайка</vt:lpstr>
      <vt:lpstr>Смоки</vt:lpstr>
      <vt:lpstr>Сержант Стабби</vt:lpstr>
      <vt:lpstr>Хачико</vt:lpstr>
      <vt:lpstr>Собаки пережившие цунами</vt:lpstr>
      <vt:lpstr>Мэнкс</vt:lpstr>
      <vt:lpstr>Мустэш</vt:lpstr>
      <vt:lpstr>Регс</vt:lpstr>
      <vt:lpstr>Интернет 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26</cp:revision>
  <dcterms:created xsi:type="dcterms:W3CDTF">2020-07-20T21:06:22Z</dcterms:created>
  <dcterms:modified xsi:type="dcterms:W3CDTF">2020-07-20T22:12:28Z</dcterms:modified>
</cp:coreProperties>
</file>