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1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91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79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603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3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36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77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7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0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39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459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48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8F16A18-DCA9-45BD-86D7-0898FC6514E6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E30B38F-0DEA-4DA3-9A78-2D2E868DC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099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2BCBA-BF74-4D66-B6EE-6E3E72D38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456" y="882376"/>
            <a:ext cx="11706896" cy="2926080"/>
          </a:xfrm>
        </p:spPr>
        <p:txBody>
          <a:bodyPr>
            <a:norm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</a:t>
            </a:r>
            <a:b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бумаги</a:t>
            </a:r>
            <a:b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«Лисичка-сестричка»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546610-6EB1-4A51-8B94-2F047371D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8167" y="4101919"/>
            <a:ext cx="9966960" cy="1745555"/>
          </a:xfrm>
        </p:spPr>
        <p:txBody>
          <a:bodyPr>
            <a:noAutofit/>
          </a:bodyPr>
          <a:lstStyle/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</a:p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Маслова Анжела Викторовна,</a:t>
            </a:r>
          </a:p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ВКК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31686B-3C23-4EEC-9CEE-CAADE4F0860A}"/>
              </a:ext>
            </a:extLst>
          </p:cNvPr>
          <p:cNvSpPr txBox="1"/>
          <p:nvPr/>
        </p:nvSpPr>
        <p:spPr>
          <a:xfrm>
            <a:off x="3009968" y="347730"/>
            <a:ext cx="6172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МБДОУ БГО ЦРР – детский сад № 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EFE2CD-F11C-41DD-A761-06886FDAE600}"/>
              </a:ext>
            </a:extLst>
          </p:cNvPr>
          <p:cNvSpPr txBox="1"/>
          <p:nvPr/>
        </p:nvSpPr>
        <p:spPr>
          <a:xfrm>
            <a:off x="3844732" y="6140938"/>
            <a:ext cx="4502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г. Борисоглебск, 2020 г.</a:t>
            </a:r>
          </a:p>
        </p:txBody>
      </p:sp>
    </p:spTree>
    <p:extLst>
      <p:ext uri="{BB962C8B-B14F-4D97-AF65-F5344CB8AC3E}">
        <p14:creationId xmlns:p14="http://schemas.microsoft.com/office/powerpoint/2010/main" val="4294500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4DD2C0-21B7-4640-B3CF-B2903E0E79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991" y="1200418"/>
            <a:ext cx="6744237" cy="421514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E22C2E3-75DB-46FC-BB8B-D6E14B0098E6}"/>
              </a:ext>
            </a:extLst>
          </p:cNvPr>
          <p:cNvSpPr/>
          <p:nvPr/>
        </p:nvSpPr>
        <p:spPr>
          <a:xfrm>
            <a:off x="626772" y="2086062"/>
            <a:ext cx="37219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ffectLst/>
              </a:rPr>
              <a:t>Хитрая плутовка,</a:t>
            </a:r>
          </a:p>
          <a:p>
            <a:pPr algn="ctr"/>
            <a:r>
              <a:rPr lang="ru-RU" sz="2400" dirty="0"/>
              <a:t>Р</a:t>
            </a:r>
            <a:r>
              <a:rPr lang="ru-RU" sz="2400" dirty="0">
                <a:effectLst/>
              </a:rPr>
              <a:t>ыжая головка,</a:t>
            </a:r>
          </a:p>
          <a:p>
            <a:pPr algn="ctr"/>
            <a:r>
              <a:rPr lang="ru-RU" sz="2400" dirty="0">
                <a:effectLst/>
              </a:rPr>
              <a:t>Хвост пушистый — краса!</a:t>
            </a:r>
          </a:p>
          <a:p>
            <a:pPr algn="ctr"/>
            <a:r>
              <a:rPr lang="ru-RU" sz="2400" dirty="0">
                <a:effectLst/>
              </a:rPr>
              <a:t>А зовут ее… (лиса)</a:t>
            </a:r>
          </a:p>
        </p:txBody>
      </p:sp>
    </p:spTree>
    <p:extLst>
      <p:ext uri="{BB962C8B-B14F-4D97-AF65-F5344CB8AC3E}">
        <p14:creationId xmlns:p14="http://schemas.microsoft.com/office/powerpoint/2010/main" val="13441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B7DB53-1BC6-4018-8E6C-BB7A27CE81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336" y="255431"/>
            <a:ext cx="6347138" cy="63471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10EAF3-204C-42B6-B711-D02B228E7442}"/>
              </a:ext>
            </a:extLst>
          </p:cNvPr>
          <p:cNvSpPr txBox="1"/>
          <p:nvPr/>
        </p:nvSpPr>
        <p:spPr>
          <a:xfrm>
            <a:off x="656823" y="811368"/>
            <a:ext cx="41856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Для работы нам потребуется: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Втулка от туалетной бумаги;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Прямоугольник оранжевого (красного цвета) для </a:t>
            </a:r>
            <a:r>
              <a:rPr lang="ru-RU" sz="2400" dirty="0" err="1"/>
              <a:t>обклеивания</a:t>
            </a:r>
            <a:r>
              <a:rPr lang="ru-RU" sz="2400" dirty="0"/>
              <a:t> втулки;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Две заготовки оранжевого (красного) цвета для хвоста;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Сердечко белого цвета;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Две заготовки белого цвета для кончика хвоста;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Клей.</a:t>
            </a:r>
          </a:p>
        </p:txBody>
      </p:sp>
    </p:spTree>
    <p:extLst>
      <p:ext uri="{BB962C8B-B14F-4D97-AF65-F5344CB8AC3E}">
        <p14:creationId xmlns:p14="http://schemas.microsoft.com/office/powerpoint/2010/main" val="117732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D29443-F85B-43F3-9576-B861A568D4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457" y="255431"/>
            <a:ext cx="6347138" cy="63471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8E349C-2534-4A7A-8F0B-238E4B619849}"/>
              </a:ext>
            </a:extLst>
          </p:cNvPr>
          <p:cNvSpPr txBox="1"/>
          <p:nvPr/>
        </p:nvSpPr>
        <p:spPr>
          <a:xfrm>
            <a:off x="415286" y="1854558"/>
            <a:ext cx="465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Обклеиваем втулку бумагой оранжевого (красного) цвета.</a:t>
            </a:r>
          </a:p>
        </p:txBody>
      </p:sp>
    </p:spTree>
    <p:extLst>
      <p:ext uri="{BB962C8B-B14F-4D97-AF65-F5344CB8AC3E}">
        <p14:creationId xmlns:p14="http://schemas.microsoft.com/office/powerpoint/2010/main" val="2741186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C0D37CA-B7B7-4FF4-971A-8B32B59999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349" y="1906323"/>
            <a:ext cx="4554828" cy="455482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F98CEC-6C8C-4888-9663-012BD97B5F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823" y="1906323"/>
            <a:ext cx="4554828" cy="45548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9E16F2-6A19-4E87-9A69-770E10C183E6}"/>
              </a:ext>
            </a:extLst>
          </p:cNvPr>
          <p:cNvSpPr txBox="1"/>
          <p:nvPr/>
        </p:nvSpPr>
        <p:spPr>
          <a:xfrm>
            <a:off x="1961524" y="641547"/>
            <a:ext cx="8268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Загибаем внутрь с двух сторон верхнюю часть втулки так, чтобы получились ушки.</a:t>
            </a:r>
          </a:p>
        </p:txBody>
      </p:sp>
    </p:spTree>
    <p:extLst>
      <p:ext uri="{BB962C8B-B14F-4D97-AF65-F5344CB8AC3E}">
        <p14:creationId xmlns:p14="http://schemas.microsoft.com/office/powerpoint/2010/main" val="800968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6E01A6-7786-4CBC-AE3A-58B24432AA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673" y="227527"/>
            <a:ext cx="6400800" cy="6400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72C2FE-E17F-42FB-95C2-0B72C9CD61D6}"/>
              </a:ext>
            </a:extLst>
          </p:cNvPr>
          <p:cNvSpPr txBox="1"/>
          <p:nvPr/>
        </p:nvSpPr>
        <p:spPr>
          <a:xfrm>
            <a:off x="848318" y="1738647"/>
            <a:ext cx="3878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сердечко – это голова.</a:t>
            </a:r>
          </a:p>
        </p:txBody>
      </p:sp>
    </p:spTree>
    <p:extLst>
      <p:ext uri="{BB962C8B-B14F-4D97-AF65-F5344CB8AC3E}">
        <p14:creationId xmlns:p14="http://schemas.microsoft.com/office/powerpoint/2010/main" val="4162524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28B6D4-94CE-46B2-9C82-BFBF2F512E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240" y="1670685"/>
            <a:ext cx="4685039" cy="46850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E4071D-1954-4784-8A91-E90EBD1AD5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721" y="1670684"/>
            <a:ext cx="4685039" cy="46850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CFD7BA-C958-426F-B812-B7C8FA3893CF}"/>
              </a:ext>
            </a:extLst>
          </p:cNvPr>
          <p:cNvSpPr txBox="1"/>
          <p:nvPr/>
        </p:nvSpPr>
        <p:spPr>
          <a:xfrm>
            <a:off x="3576303" y="606294"/>
            <a:ext cx="5039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Соединяем все заготовки для хвоста.</a:t>
            </a:r>
          </a:p>
        </p:txBody>
      </p:sp>
    </p:spTree>
    <p:extLst>
      <p:ext uri="{BB962C8B-B14F-4D97-AF65-F5344CB8AC3E}">
        <p14:creationId xmlns:p14="http://schemas.microsoft.com/office/powerpoint/2010/main" val="1663584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102E31-A7DC-4ED7-885B-2909C78B49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552" y="240406"/>
            <a:ext cx="6375042" cy="63750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EB4928-6B37-4D3D-92E8-0212A7AB1665}"/>
              </a:ext>
            </a:extLst>
          </p:cNvPr>
          <p:cNvSpPr txBox="1"/>
          <p:nvPr/>
        </p:nvSpPr>
        <p:spPr>
          <a:xfrm>
            <a:off x="757013" y="1725770"/>
            <a:ext cx="3918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хвост к туловищу лисы.</a:t>
            </a:r>
          </a:p>
        </p:txBody>
      </p:sp>
    </p:spTree>
    <p:extLst>
      <p:ext uri="{BB962C8B-B14F-4D97-AF65-F5344CB8AC3E}">
        <p14:creationId xmlns:p14="http://schemas.microsoft.com/office/powerpoint/2010/main" val="4067965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EAC99B-15AE-45CF-9BCE-FB5EB7F854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552" y="257576"/>
            <a:ext cx="6357871" cy="63578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151F79-A745-4F3B-9AEF-D2066E7F95F4}"/>
              </a:ext>
            </a:extLst>
          </p:cNvPr>
          <p:cNvSpPr txBox="1"/>
          <p:nvPr/>
        </p:nvSpPr>
        <p:spPr>
          <a:xfrm>
            <a:off x="721217" y="1944709"/>
            <a:ext cx="37606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Осталось нарисовать мордочку. Наша лисичка готова!</a:t>
            </a:r>
          </a:p>
        </p:txBody>
      </p:sp>
    </p:spTree>
    <p:extLst>
      <p:ext uri="{BB962C8B-B14F-4D97-AF65-F5344CB8AC3E}">
        <p14:creationId xmlns:p14="http://schemas.microsoft.com/office/powerpoint/2010/main" val="122395008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24</TotalTime>
  <Words>135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Corbel</vt:lpstr>
      <vt:lpstr>Базис</vt:lpstr>
      <vt:lpstr>Конструирование из бумаги «Лисичка-сестричка»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из бумаги «Лиса»</dc:title>
  <dc:creator>User</dc:creator>
  <cp:lastModifiedBy>User</cp:lastModifiedBy>
  <cp:revision>5</cp:revision>
  <dcterms:created xsi:type="dcterms:W3CDTF">2020-07-26T12:01:26Z</dcterms:created>
  <dcterms:modified xsi:type="dcterms:W3CDTF">2020-07-26T12:31:12Z</dcterms:modified>
</cp:coreProperties>
</file>