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1" r:id="rId6"/>
    <p:sldId id="262" r:id="rId7"/>
    <p:sldId id="263" r:id="rId8"/>
    <p:sldId id="260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026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04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1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8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65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19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16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77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33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4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99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3F7A0B4-D6B9-43A2-B969-0C0197E06DB0}" type="datetimeFigureOut">
              <a:rPr lang="ru-RU" smtClean="0"/>
              <a:t>вс: 26.07.20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BD81CC9-A158-476D-ACA8-377163F53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79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C4D6A4-0356-4C78-84E7-7A798086A6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</a:t>
            </a:r>
            <a:b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бумаги</a:t>
            </a:r>
            <a:b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«Весёлая пчёлка»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6B71F1-AA3F-4007-880E-5547F12B0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2561" y="4076801"/>
            <a:ext cx="9966960" cy="1809949"/>
          </a:xfrm>
        </p:spPr>
        <p:txBody>
          <a:bodyPr>
            <a:noAutofit/>
          </a:bodyPr>
          <a:lstStyle/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Маслова Анжела Викторовна,</a:t>
            </a:r>
          </a:p>
          <a:p>
            <a:pPr algn="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ВКК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808F01-9A07-4E6D-B0D5-46163BDC4B79}"/>
              </a:ext>
            </a:extLst>
          </p:cNvPr>
          <p:cNvSpPr txBox="1"/>
          <p:nvPr/>
        </p:nvSpPr>
        <p:spPr>
          <a:xfrm>
            <a:off x="2475495" y="244699"/>
            <a:ext cx="7241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МБДОУ БГО ЦРР – детский сад № 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CBD126-2610-4DC4-A0FF-CB35BBDF7540}"/>
              </a:ext>
            </a:extLst>
          </p:cNvPr>
          <p:cNvSpPr txBox="1"/>
          <p:nvPr/>
        </p:nvSpPr>
        <p:spPr>
          <a:xfrm>
            <a:off x="2998627" y="6151636"/>
            <a:ext cx="6189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206592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D1E090-B04C-4414-96FD-D5DEFBE236C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143" y="1464077"/>
            <a:ext cx="6444266" cy="429617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F61B55A-5D3F-4F8C-BA56-6969685D0557}"/>
              </a:ext>
            </a:extLst>
          </p:cNvPr>
          <p:cNvSpPr/>
          <p:nvPr/>
        </p:nvSpPr>
        <p:spPr>
          <a:xfrm>
            <a:off x="218939" y="1790164"/>
            <a:ext cx="42757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/>
              </a:rPr>
              <a:t>Мастерица золотая</a:t>
            </a:r>
          </a:p>
          <a:p>
            <a:pPr algn="ctr"/>
            <a:r>
              <a:rPr lang="ru-RU" sz="2400" dirty="0">
                <a:effectLst/>
              </a:rPr>
              <a:t>С песней по садам летает.</a:t>
            </a:r>
          </a:p>
          <a:p>
            <a:pPr algn="ctr"/>
            <a:r>
              <a:rPr lang="ru-RU" sz="2400" dirty="0">
                <a:effectLst/>
              </a:rPr>
              <a:t>Над подсолнухом звенит,</a:t>
            </a:r>
          </a:p>
          <a:p>
            <a:pPr algn="ctr"/>
            <a:r>
              <a:rPr lang="ru-RU" sz="2400" dirty="0">
                <a:effectLst/>
              </a:rPr>
              <a:t>В домике пыльцу хранит…</a:t>
            </a:r>
          </a:p>
          <a:p>
            <a:pPr algn="r"/>
            <a:r>
              <a:rPr lang="ru-RU" sz="2400" dirty="0">
                <a:effectLst/>
              </a:rPr>
              <a:t>(Пчела)</a:t>
            </a:r>
          </a:p>
        </p:txBody>
      </p:sp>
    </p:spTree>
    <p:extLst>
      <p:ext uri="{BB962C8B-B14F-4D97-AF65-F5344CB8AC3E}">
        <p14:creationId xmlns:p14="http://schemas.microsoft.com/office/powerpoint/2010/main" val="1583559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EFED0A-89F4-4C64-A571-2D75A8C6C6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9B3FBF-1B6F-4F57-AFF0-54C519E3DC69}"/>
              </a:ext>
            </a:extLst>
          </p:cNvPr>
          <p:cNvSpPr txBox="1"/>
          <p:nvPr/>
        </p:nvSpPr>
        <p:spPr>
          <a:xfrm>
            <a:off x="553793" y="347730"/>
            <a:ext cx="431369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работы нам потребуется: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Втулка от туалетной бумаги;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Прямоугольник жёлтого цвета (для </a:t>
            </a:r>
            <a:r>
              <a:rPr lang="ru-RU" sz="2400" dirty="0" err="1"/>
              <a:t>обклеивания</a:t>
            </a:r>
            <a:r>
              <a:rPr lang="ru-RU" sz="2400" dirty="0"/>
              <a:t> втулки);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Две длинные полоски чёрного цвета;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Две короткие полоски чёрного цвета;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Круг жёлтого цвета;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Два больших сердечка белого цвета;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Два маленьких сердечка любого цвета;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Клей;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Фломастеры.</a:t>
            </a:r>
          </a:p>
        </p:txBody>
      </p:sp>
    </p:spTree>
    <p:extLst>
      <p:ext uri="{BB962C8B-B14F-4D97-AF65-F5344CB8AC3E}">
        <p14:creationId xmlns:p14="http://schemas.microsoft.com/office/powerpoint/2010/main" val="1178407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AC5020-F30E-48F4-BB26-417B7F7EDD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E95DCC-230C-4FFF-907F-D4243136C449}"/>
              </a:ext>
            </a:extLst>
          </p:cNvPr>
          <p:cNvSpPr txBox="1"/>
          <p:nvPr/>
        </p:nvSpPr>
        <p:spPr>
          <a:xfrm>
            <a:off x="592428" y="1159100"/>
            <a:ext cx="4211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Обклеиваем втулку бумагой жёлтого цвета. </a:t>
            </a:r>
          </a:p>
        </p:txBody>
      </p:sp>
    </p:spTree>
    <p:extLst>
      <p:ext uri="{BB962C8B-B14F-4D97-AF65-F5344CB8AC3E}">
        <p14:creationId xmlns:p14="http://schemas.microsoft.com/office/powerpoint/2010/main" val="335203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10C90D-F84B-4E35-8DD0-1413F3B169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8B7C40-F26F-4FBD-8E86-4FC30AE0FA87}"/>
              </a:ext>
            </a:extLst>
          </p:cNvPr>
          <p:cNvSpPr txBox="1"/>
          <p:nvPr/>
        </p:nvSpPr>
        <p:spPr>
          <a:xfrm>
            <a:off x="1004553" y="1171977"/>
            <a:ext cx="3451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длинные полоски чёрного цвета.</a:t>
            </a:r>
          </a:p>
        </p:txBody>
      </p:sp>
    </p:spTree>
    <p:extLst>
      <p:ext uri="{BB962C8B-B14F-4D97-AF65-F5344CB8AC3E}">
        <p14:creationId xmlns:p14="http://schemas.microsoft.com/office/powerpoint/2010/main" val="176877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AF4C96-6D42-43E9-BB24-11E1430D81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85F696-3188-4D3D-9B23-10DDD5D602B2}"/>
              </a:ext>
            </a:extLst>
          </p:cNvPr>
          <p:cNvSpPr txBox="1"/>
          <p:nvPr/>
        </p:nvSpPr>
        <p:spPr>
          <a:xfrm>
            <a:off x="720461" y="1249251"/>
            <a:ext cx="3838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большие сердечки – это крылья.</a:t>
            </a:r>
          </a:p>
        </p:txBody>
      </p:sp>
    </p:spTree>
    <p:extLst>
      <p:ext uri="{BB962C8B-B14F-4D97-AF65-F5344CB8AC3E}">
        <p14:creationId xmlns:p14="http://schemas.microsoft.com/office/powerpoint/2010/main" val="1169339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08B695-1B1F-4FAF-B5AB-B194513C98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64FC94-BD64-4941-9744-A1BE00ECA402}"/>
              </a:ext>
            </a:extLst>
          </p:cNvPr>
          <p:cNvSpPr txBox="1"/>
          <p:nvPr/>
        </p:nvSpPr>
        <p:spPr>
          <a:xfrm>
            <a:off x="772733" y="1403797"/>
            <a:ext cx="3812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круг жёлтого цвета – это голова.</a:t>
            </a:r>
          </a:p>
        </p:txBody>
      </p:sp>
    </p:spTree>
    <p:extLst>
      <p:ext uri="{BB962C8B-B14F-4D97-AF65-F5344CB8AC3E}">
        <p14:creationId xmlns:p14="http://schemas.microsoft.com/office/powerpoint/2010/main" val="3473959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CC86E7-EEA3-4C7C-A526-DDD1790056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94E422-F3E9-487A-95D8-B7D1289E504A}"/>
              </a:ext>
            </a:extLst>
          </p:cNvPr>
          <p:cNvSpPr txBox="1"/>
          <p:nvPr/>
        </p:nvSpPr>
        <p:spPr>
          <a:xfrm>
            <a:off x="695459" y="1700012"/>
            <a:ext cx="388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Приклеиваем короткие чёрные полоски и маленькие сердечки – это усики.</a:t>
            </a:r>
          </a:p>
        </p:txBody>
      </p:sp>
    </p:spTree>
    <p:extLst>
      <p:ext uri="{BB962C8B-B14F-4D97-AF65-F5344CB8AC3E}">
        <p14:creationId xmlns:p14="http://schemas.microsoft.com/office/powerpoint/2010/main" val="459401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7D219-9BA7-4C90-BDE5-34184CA479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0B197-80FC-4815-8D93-E1F9B66DA545}"/>
              </a:ext>
            </a:extLst>
          </p:cNvPr>
          <p:cNvSpPr txBox="1"/>
          <p:nvPr/>
        </p:nvSpPr>
        <p:spPr>
          <a:xfrm>
            <a:off x="408610" y="1455313"/>
            <a:ext cx="47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Осталось  нарисовать глазки и ротик. </a:t>
            </a:r>
          </a:p>
        </p:txBody>
      </p:sp>
    </p:spTree>
    <p:extLst>
      <p:ext uri="{BB962C8B-B14F-4D97-AF65-F5344CB8AC3E}">
        <p14:creationId xmlns:p14="http://schemas.microsoft.com/office/powerpoint/2010/main" val="426000076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26</TotalTime>
  <Words>138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Corbel</vt:lpstr>
      <vt:lpstr>Базис</vt:lpstr>
      <vt:lpstr>Конструирование из бумаги «Весёлая пчёлка»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из бумаги «Весёлая пчёлка»</dc:title>
  <dc:creator>User</dc:creator>
  <cp:lastModifiedBy>User</cp:lastModifiedBy>
  <cp:revision>3</cp:revision>
  <dcterms:created xsi:type="dcterms:W3CDTF">2020-07-26T11:19:29Z</dcterms:created>
  <dcterms:modified xsi:type="dcterms:W3CDTF">2020-07-26T11:46:29Z</dcterms:modified>
</cp:coreProperties>
</file>