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ED592-E993-4B61-A626-07D2316715FB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83E9F-E5B0-4A13-BA06-727E03ED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8256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ЛЭПБУК </a:t>
            </a:r>
            <a:r>
              <a:rPr lang="ru-RU" sz="3200" b="1" dirty="0" smtClean="0">
                <a:solidFill>
                  <a:srgbClr val="FF0000"/>
                </a:solidFill>
              </a:rPr>
              <a:t> как инновационная </a:t>
            </a:r>
            <a:r>
              <a:rPr lang="ru-RU" sz="3200" b="1" dirty="0">
                <a:solidFill>
                  <a:srgbClr val="FF0000"/>
                </a:solidFill>
              </a:rPr>
              <a:t>технология в развитии ребенка дошкольного возраста</a:t>
            </a:r>
          </a:p>
        </p:txBody>
      </p:sp>
      <p:pic>
        <p:nvPicPr>
          <p:cNvPr id="12" name="Содержимое 11" descr="20190513_09532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27584" y="2276872"/>
            <a:ext cx="6514533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27584" y="116632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SemiBold SemiConden" panose="020B0502040204020203" pitchFamily="34" charset="0"/>
              </a:rPr>
              <a:t>муниципальное бюджетное дошкольное образовательное учреждение «Детский сад №176 «Сказка»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6288032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Bahnschrift SemiBold SemiConden" panose="020B0502040204020203" pitchFamily="34" charset="0"/>
              </a:rPr>
              <a:t> </a:t>
            </a:r>
            <a:r>
              <a:rPr lang="ru-RU" dirty="0">
                <a:latin typeface="Bahnschrift SemiBold SemiConden" panose="020B0502040204020203" pitchFamily="34" charset="0"/>
              </a:rPr>
              <a:t>Воспитатель Новожилова О.Ю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8256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6000" dirty="0" smtClean="0">
                <a:solidFill>
                  <a:srgbClr val="FF0000"/>
                </a:solidFill>
              </a:rPr>
              <a:t>Цвет, форма,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величина.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20190513_1434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889224" y="1689424"/>
            <a:ext cx="5559582" cy="3134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90513_14343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07904" y="1988840"/>
            <a:ext cx="511256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90513_1435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324544" y="2132856"/>
            <a:ext cx="511256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90513_1048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9952" y="3861048"/>
            <a:ext cx="4358481" cy="2456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0190513_11011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39952" y="1340768"/>
            <a:ext cx="4320480" cy="2507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20190513_0953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484784"/>
            <a:ext cx="8712968" cy="5053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0190513_0953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3987074" y="1493646"/>
            <a:ext cx="5652394" cy="3186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90513_09531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-115988" y="2212331"/>
            <a:ext cx="5544616" cy="3225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8256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99592" y="1916832"/>
            <a:ext cx="7044145" cy="38419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Творческих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успехов!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8256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Значимость и преимущества технологии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эпбук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462067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активизирует у детей интерес к познавательной деятельности;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развивает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творческое мышление, мелкую моторику, речь;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помогает разнообразить занятия, совместную деятельность со взрослым;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помогает детям лучше понять и запомнить информацию (особенно если ребенок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визуал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позволяет сохранить собранный материал;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объединяет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педагогов и детей 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способствует организации материала по изучаемой теме в рамках комплексно-тематического планирования;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способствует организации индивидуальной и самостоятельной работы с детьми;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обеспечивает реализацию партнерских взаимоотношений между взрослыми и детьми;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способствует творческой самореализации педагога.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8256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результате такой работы у детей развиваются универсальные умения, такие как: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планировать предстоящую деятельность;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договариваться со сверстниками;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распределять обязанности;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искать нужную информацию, обобщать её, систематизировать;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 давать объяснения на возникающие вопросы;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принимать собственные решения, опираясь на свои знания и умения;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используя устную речь, выражать свои мысли и желания.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0190513_14342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245432" y="1795128"/>
            <a:ext cx="386104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90513_14345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418970">
            <a:off x="4964900" y="60241"/>
            <a:ext cx="2323540" cy="1309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90513_14370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1369328">
            <a:off x="1228967" y="76507"/>
            <a:ext cx="2326124" cy="1311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90513_14343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1266029">
            <a:off x="244957" y="1660904"/>
            <a:ext cx="2217573" cy="1457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90513_143509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326720" flipH="1">
            <a:off x="5859324" y="1603918"/>
            <a:ext cx="2579997" cy="1454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90513_14361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21217817">
            <a:off x="81438" y="3349480"/>
            <a:ext cx="2550372" cy="1610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0190513_143658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319890">
            <a:off x="5865596" y="3199744"/>
            <a:ext cx="2890903" cy="1629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190513_143532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21248369">
            <a:off x="906879" y="5044781"/>
            <a:ext cx="2586642" cy="1685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20190513_143712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200078">
            <a:off x="5129252" y="4995448"/>
            <a:ext cx="2870877" cy="1618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8256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Времена года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90513_1437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1772816"/>
            <a:ext cx="8172400" cy="4606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Время, счет.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90513_1435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340768"/>
            <a:ext cx="4752528" cy="3056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90513_1100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1920" y="3717032"/>
            <a:ext cx="5061223" cy="2853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8256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Домик для куклы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20190513_1102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37765" y="2450132"/>
            <a:ext cx="3888434" cy="2245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20190513_14365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6423048">
            <a:off x="1832272" y="2622432"/>
            <a:ext cx="5106038" cy="2261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20190513_10584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8024" y="4293096"/>
            <a:ext cx="4101952" cy="2312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8256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90513_1102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6062315">
            <a:off x="5480633" y="1073797"/>
            <a:ext cx="4031893" cy="2238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90513_11025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4057817">
            <a:off x="-163575" y="1026361"/>
            <a:ext cx="3720522" cy="2212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90513_11044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71800" y="1700808"/>
            <a:ext cx="3600400" cy="2029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190513_14361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979712" y="3645024"/>
            <a:ext cx="5040560" cy="2922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8256"/>
            <a:ext cx="9144000" cy="6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вощи и фрукты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90513_1104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31640" y="1340768"/>
            <a:ext cx="6439198" cy="3629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90513_1437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71800" y="5129808"/>
            <a:ext cx="3923928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154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ЛЭПБУК  как инновационная технология в развитии ребенка дошкольного возраста</vt:lpstr>
      <vt:lpstr>Значимость и преимущества технологии «Лэпбук»: </vt:lpstr>
      <vt:lpstr>В результате такой работы у детей развиваются универсальные умения, такие как: </vt:lpstr>
      <vt:lpstr>Слайд 4</vt:lpstr>
      <vt:lpstr>Времена года</vt:lpstr>
      <vt:lpstr>Время, счет.</vt:lpstr>
      <vt:lpstr>Домик для куклы</vt:lpstr>
      <vt:lpstr>пазлы</vt:lpstr>
      <vt:lpstr>овощи и фрукты</vt:lpstr>
      <vt:lpstr>Цвет, форма, величина.</vt:lpstr>
      <vt:lpstr> транспорт</vt:lpstr>
      <vt:lpstr>Театр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– инновационная технология в развитии ребенка дошкольного возраста</dc:title>
  <dc:creator>PC</dc:creator>
  <cp:lastModifiedBy>PC</cp:lastModifiedBy>
  <cp:revision>35</cp:revision>
  <dcterms:created xsi:type="dcterms:W3CDTF">2019-05-14T14:49:03Z</dcterms:created>
  <dcterms:modified xsi:type="dcterms:W3CDTF">2020-07-26T15:49:13Z</dcterms:modified>
</cp:coreProperties>
</file>