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57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26" name="Picture 2" descr="http://3.bp.blogspot.com/-ciBHI6_1z_g/Ut0HwqHL6tI/AAAAAAAAASg/-ZRyWAbIyFU/s1600/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94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www.arinasorokina.ru/wp-content/uploads/2012/05/oformlenie-16.pn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6755" y="3933056"/>
            <a:ext cx="2948179" cy="29363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s://www.arinasorokina.ru/wp-content/uploads/2012/05/oformlenie-16.png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-1"/>
            <a:ext cx="2123728" cy="21152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rinasorokina.ru/wp-content/uploads/2012/05/oformlenie-16.png" TargetMode="External"/><Relationship Id="rId2" Type="http://schemas.openxmlformats.org/officeDocument/2006/relationships/hyperlink" Target="http://3.bp.blogspot.com/-ciBHI6_1z_g/Ut0HwqHL6tI/AAAAAAAAASg/-ZRyWAbIyFU/s1600/1.pn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&#1091;&#1088;&#1086;&#1082;.&#1088;&#1092;/library/masterklassmahrovie_figurki_082245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428736"/>
            <a:ext cx="7772400" cy="1470025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rgbClr val="C00000"/>
                </a:solidFill>
              </a:rPr>
              <a:t>Мастер-класс</a:t>
            </a:r>
            <a:br>
              <a:rPr lang="ru-RU" sz="4800" b="1" i="1" dirty="0" smtClean="0">
                <a:solidFill>
                  <a:srgbClr val="C00000"/>
                </a:solidFill>
              </a:rPr>
            </a:br>
            <a:r>
              <a:rPr lang="ru-RU" sz="4800" b="1" i="1" dirty="0" smtClean="0">
                <a:solidFill>
                  <a:srgbClr val="C00000"/>
                </a:solidFill>
              </a:rPr>
              <a:t>«Совёнок»</a:t>
            </a:r>
            <a:endParaRPr lang="ru-RU" sz="4800" b="1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3929066"/>
            <a:ext cx="5915044" cy="1752600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Филиал «Радуга» МБДОУ Новоникольского детского сада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Воспитатель 1 категории: </a:t>
            </a:r>
            <a:r>
              <a:rPr lang="ru-RU" sz="2000" dirty="0" err="1" smtClean="0">
                <a:solidFill>
                  <a:schemeClr val="tx1"/>
                </a:solidFill>
              </a:rPr>
              <a:t>Ходченкова</a:t>
            </a:r>
            <a:r>
              <a:rPr lang="ru-RU" sz="2000" dirty="0" smtClean="0">
                <a:solidFill>
                  <a:schemeClr val="tx1"/>
                </a:solidFill>
              </a:rPr>
              <a:t> Н.Н.</a:t>
            </a:r>
          </a:p>
          <a:p>
            <a:endParaRPr lang="ru-RU" sz="2000" dirty="0" smtClean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Мичуринский район, 2020г.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013851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57356" y="1714488"/>
            <a:ext cx="685801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Спасибо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за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внимание!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274638"/>
            <a:ext cx="6186502" cy="1143000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/>
              <a:t> </a:t>
            </a:r>
            <a:r>
              <a:rPr lang="ru-RU" sz="2000" b="1" dirty="0" smtClean="0"/>
              <a:t>Цель</a:t>
            </a:r>
            <a:r>
              <a:rPr lang="ru-RU" sz="2000" dirty="0" smtClean="0"/>
              <a:t>: Познакомить с техникой оригами из </a:t>
            </a:r>
            <a:r>
              <a:rPr lang="ru-RU" sz="2000" dirty="0" smtClean="0"/>
              <a:t>ткани,</a:t>
            </a:r>
            <a:r>
              <a:rPr lang="ru-RU" sz="2000" dirty="0" smtClean="0"/>
              <a:t> </a:t>
            </a:r>
            <a:r>
              <a:rPr lang="ru-RU" sz="2000" dirty="0" smtClean="0"/>
              <a:t>на </a:t>
            </a:r>
            <a:r>
              <a:rPr lang="ru-RU" sz="2000" dirty="0" smtClean="0"/>
              <a:t>примере складывания полотенца. 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28794" y="1600200"/>
            <a:ext cx="6758006" cy="397193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     Современных детей очень трудно удивить. </a:t>
            </a:r>
          </a:p>
          <a:p>
            <a:pPr>
              <a:buNone/>
            </a:pPr>
            <a:r>
              <a:rPr lang="ru-RU" sz="2000" dirty="0" smtClean="0"/>
              <a:t>     Но когда самую обычную вещь, которой пользуются все каждый день, преподносят в новом виде, это вызывает всплеск положительных эмоций и конечно удивление. Речь пойдет о игрушках из полотенец. </a:t>
            </a:r>
          </a:p>
          <a:p>
            <a:pPr>
              <a:buNone/>
            </a:pPr>
            <a:r>
              <a:rPr lang="ru-RU" sz="2000" dirty="0" smtClean="0"/>
              <a:t>     Сейчас стало модно дарить такие игрушки, и детям  они  очень нравятся. А в их  изготовлении нет ничего сложного. И с этим может справиться даже ребенок  старшего дошкольного возраста.</a:t>
            </a: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2501340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74638"/>
            <a:ext cx="7115196" cy="11430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Я предлагаю вам посмотреть  пошаговую инструкцию по изготовлению Совёнка из полотенца, с которой справится даже ребенок.</a:t>
            </a:r>
            <a:endParaRPr lang="ru-RU" sz="1800" dirty="0"/>
          </a:p>
        </p:txBody>
      </p:sp>
      <p:pic>
        <p:nvPicPr>
          <p:cNvPr id="1026" name="Picture 2" descr="C:\Users\Надя\Desktop\фото лето 2020\SDC127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428736"/>
            <a:ext cx="5589077" cy="41918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706640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74638"/>
            <a:ext cx="7186634" cy="11430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Для того, чтобы сделать совенка, нужно взять квадратное полотенце и положить его перед собой ромбиком.</a:t>
            </a:r>
            <a:endParaRPr lang="ru-RU" sz="1800" dirty="0"/>
          </a:p>
        </p:txBody>
      </p:sp>
      <p:pic>
        <p:nvPicPr>
          <p:cNvPr id="1026" name="Picture 2" descr="C:\Users\Надя\Desktop\фото лето 2020\SDC127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357298"/>
            <a:ext cx="5660515" cy="42453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214422"/>
            <a:ext cx="4143404" cy="11430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От нижнего угла скатываем полотенце трубочкой.</a:t>
            </a:r>
            <a:endParaRPr lang="ru-RU" sz="1800" dirty="0"/>
          </a:p>
        </p:txBody>
      </p:sp>
      <p:pic>
        <p:nvPicPr>
          <p:cNvPr id="2052" name="Picture 4" descr="C:\Users\Надя\Desktop\фото лето 2020\SDC1272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3405966"/>
            <a:ext cx="3714776" cy="2786082"/>
          </a:xfrm>
          <a:prstGeom prst="rect">
            <a:avLst/>
          </a:prstGeom>
          <a:noFill/>
        </p:spPr>
      </p:pic>
      <p:pic>
        <p:nvPicPr>
          <p:cNvPr id="2053" name="Picture 5" descr="C:\Users\Надя\Desktop\фото лето 2020\SDC12730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095879" y="642918"/>
            <a:ext cx="3619525" cy="2714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Складываем полученную трубочку пополам.</a:t>
            </a:r>
            <a:endParaRPr lang="ru-RU" sz="1800" dirty="0"/>
          </a:p>
        </p:txBody>
      </p:sp>
      <p:pic>
        <p:nvPicPr>
          <p:cNvPr id="1026" name="Picture 2" descr="C:\Users\Надя\Desktop\фото лето 2020\SDC127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428736"/>
            <a:ext cx="5589077" cy="41918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74638"/>
            <a:ext cx="7258072" cy="11430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Кончики полотенца мы отгибаем по сторонам и закрепляем резинкой. Расправляем Совёнку крылышки.</a:t>
            </a:r>
            <a:endParaRPr lang="ru-RU" sz="1800" dirty="0"/>
          </a:p>
        </p:txBody>
      </p:sp>
      <p:pic>
        <p:nvPicPr>
          <p:cNvPr id="2050" name="Picture 2" descr="C:\Users\Надя\Desktop\фото лето 2020\SDC127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357298"/>
            <a:ext cx="5660515" cy="42453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74638"/>
            <a:ext cx="7258072" cy="11430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Осталось нарисовать глазки (можно использовать готовые, пластмассовые) и приклеить их на двусторонний скотч.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1026" name="Picture 2" descr="C:\Users\Надя\Desktop\фото лето 2020\SDC1273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1142984"/>
            <a:ext cx="5143536" cy="385765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14546" y="5143512"/>
            <a:ext cx="50720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+mj-lt"/>
              </a:rPr>
              <a:t>С готовыми игрушками из полотенец можно организовать театрализованную деятельность с детьми или применить их в сюжетно-ролевой игре. </a:t>
            </a:r>
            <a:endParaRPr lang="ru-RU" dirty="0">
              <a:latin typeface="+mj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Интернет-источники</a:t>
            </a:r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71670" y="1428736"/>
            <a:ext cx="6286544" cy="3900502"/>
          </a:xfrm>
        </p:spPr>
        <p:txBody>
          <a:bodyPr>
            <a:normAutofit/>
          </a:bodyPr>
          <a:lstStyle/>
          <a:p>
            <a:r>
              <a:rPr lang="en-US" sz="2200" dirty="0">
                <a:hlinkClick r:id="rId2"/>
              </a:rPr>
              <a:t>http://3.bp.blogspot.com/-ciBHI6_1z_g/Ut0HwqHL6tI/AAAAAAAAASg/-</a:t>
            </a:r>
            <a:r>
              <a:rPr lang="en-US" sz="2200" dirty="0" smtClean="0">
                <a:hlinkClick r:id="rId2"/>
              </a:rPr>
              <a:t>ZRyWAbIyFU/s1600/1.png</a:t>
            </a:r>
            <a:endParaRPr lang="ru-RU" sz="2200" dirty="0" smtClean="0"/>
          </a:p>
          <a:p>
            <a:r>
              <a:rPr lang="en-US" sz="2200" dirty="0">
                <a:hlinkClick r:id="rId3"/>
              </a:rPr>
              <a:t>https://</a:t>
            </a:r>
            <a:r>
              <a:rPr lang="en-US" sz="2200" dirty="0" smtClean="0">
                <a:hlinkClick r:id="rId3"/>
              </a:rPr>
              <a:t>www.arinasorokina.ru/wp-content/uploads/2012/05/oformlenie-16.png</a:t>
            </a:r>
            <a:endParaRPr lang="ru-RU" sz="2200" dirty="0" smtClean="0"/>
          </a:p>
          <a:p>
            <a:r>
              <a:rPr lang="en-US" sz="2200" dirty="0" smtClean="0">
                <a:hlinkClick r:id="rId4"/>
              </a:rPr>
              <a:t>https://xn--j1ahfl.xn--p1ai/library/masterklassmahrovie_figurki_082245.html</a:t>
            </a:r>
            <a:endParaRPr lang="ru-RU" sz="2200" dirty="0" smtClean="0"/>
          </a:p>
        </p:txBody>
      </p:sp>
    </p:spTree>
    <p:extLst>
      <p:ext uri="{BB962C8B-B14F-4D97-AF65-F5344CB8AC3E}">
        <p14:creationId xmlns="" xmlns:p14="http://schemas.microsoft.com/office/powerpoint/2010/main" val="12440635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229</Words>
  <Application>Microsoft Office PowerPoint</Application>
  <PresentationFormat>Экран (4:3)</PresentationFormat>
  <Paragraphs>23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Мастер-класс «Совёнок»</vt:lpstr>
      <vt:lpstr> Цель: Познакомить с техникой оригами из ткани, на примере складывания полотенца. </vt:lpstr>
      <vt:lpstr>Я предлагаю вам посмотреть  пошаговую инструкцию по изготовлению Совёнка из полотенца, с которой справится даже ребенок.</vt:lpstr>
      <vt:lpstr>Для того, чтобы сделать совенка, нужно взять квадратное полотенце и положить его перед собой ромбиком.</vt:lpstr>
      <vt:lpstr>От нижнего угла скатываем полотенце трубочкой.</vt:lpstr>
      <vt:lpstr>Складываем полученную трубочку пополам.</vt:lpstr>
      <vt:lpstr>Кончики полотенца мы отгибаем по сторонам и закрепляем резинкой. Расправляем Совёнку крылышки.</vt:lpstr>
      <vt:lpstr>Осталось нарисовать глазки (можно использовать готовые, пластмассовые) и приклеить их на двусторонний скотч. </vt:lpstr>
      <vt:lpstr>Интернет-источники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для презентации «Фольклорные мотивы»</dc:title>
  <dc:creator>user</dc:creator>
  <cp:lastModifiedBy>Deafult User</cp:lastModifiedBy>
  <cp:revision>20</cp:revision>
  <dcterms:created xsi:type="dcterms:W3CDTF">2018-08-03T18:49:33Z</dcterms:created>
  <dcterms:modified xsi:type="dcterms:W3CDTF">2020-07-26T13:47:20Z</dcterms:modified>
</cp:coreProperties>
</file>