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69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54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23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70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5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4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5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45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5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39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2A11-0074-4B46-B55C-4401E37489EB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97FA0-3449-4C4B-9688-4B0057A9E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3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104" y="-22626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1904" y="206084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ungsuhChe" pitchFamily="49" charset="-127"/>
                <a:ea typeface="GungsuhChe" pitchFamily="49" charset="-127"/>
              </a:rPr>
              <a:t>Мастер класс</a:t>
            </a:r>
          </a:p>
          <a:p>
            <a:r>
              <a:rPr lang="ru-RU" dirty="0" smtClean="0">
                <a:solidFill>
                  <a:srgbClr val="FF0000"/>
                </a:solidFill>
                <a:latin typeface="GungsuhChe" pitchFamily="49" charset="-127"/>
                <a:ea typeface="GungsuhChe" pitchFamily="49" charset="-127"/>
              </a:rPr>
              <a:t>«Гусеница»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02304" y="4509120"/>
            <a:ext cx="425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воспитатель: Илюшина Л.В.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5877272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2020г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492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6268026" cy="352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542" y="18864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</a:rPr>
              <a:t>            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Гусеница</a:t>
            </a:r>
          </a:p>
          <a:p>
            <a:r>
              <a:rPr lang="ru-RU" dirty="0" smtClean="0">
                <a:effectLst/>
              </a:rPr>
              <a:t>Живой цветастый паровоз.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Прижался обнимаясь.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Словно к стеблю прирос.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Тихо поднимаясь.</a:t>
            </a:r>
          </a:p>
          <a:p>
            <a:r>
              <a:rPr lang="ru-RU" dirty="0" smtClean="0">
                <a:effectLst/>
              </a:rPr>
              <a:t>Дугой делает волну.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Паровозик многоножка.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Нарисованы в длину.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По бокам окон дорожка.</a:t>
            </a:r>
          </a:p>
          <a:p>
            <a:r>
              <a:rPr lang="ru-RU" dirty="0" smtClean="0">
                <a:effectLst/>
              </a:rPr>
              <a:t>Ползет тихо, не спеша.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 листьях маскируясь.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Цепко веточки держа.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Солнышком любуясь.</a:t>
            </a:r>
          </a:p>
          <a:p>
            <a:r>
              <a:rPr lang="ru-RU" dirty="0" smtClean="0">
                <a:effectLst/>
              </a:rPr>
              <a:t>Разноцветный паровоз.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Длинненький вагончик.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На тебе колючий воз.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И </a:t>
            </a:r>
            <a:r>
              <a:rPr lang="ru-RU" dirty="0" err="1" smtClean="0">
                <a:effectLst/>
              </a:rPr>
              <a:t>ляпистый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фасончик</a:t>
            </a:r>
            <a:r>
              <a:rPr lang="ru-RU" dirty="0" smtClean="0">
                <a:effectLst/>
              </a:rPr>
              <a:t>.</a:t>
            </a:r>
          </a:p>
          <a:p>
            <a:r>
              <a:rPr lang="ru-RU" b="1" dirty="0" smtClean="0"/>
              <a:t>Автор: </a:t>
            </a:r>
            <a:r>
              <a:rPr lang="ru-RU" dirty="0" err="1" smtClean="0"/>
              <a:t>Ингуза</a:t>
            </a:r>
            <a:r>
              <a:rPr lang="ru-RU" dirty="0" smtClean="0"/>
              <a:t> Сергеева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89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chail\Desktop\на лугу\IMG_20200726_1828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19" y="522324"/>
            <a:ext cx="5015541" cy="450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22325"/>
            <a:ext cx="4139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работы нам потребуется: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Полоски из цветной бумаги или картона</a:t>
            </a:r>
          </a:p>
          <a:p>
            <a:r>
              <a:rPr lang="ru-RU" dirty="0"/>
              <a:t>- Шаблон листочка </a:t>
            </a:r>
          </a:p>
          <a:p>
            <a:r>
              <a:rPr lang="ru-RU" dirty="0"/>
              <a:t>-клей</a:t>
            </a:r>
          </a:p>
          <a:p>
            <a:r>
              <a:rPr lang="ru-RU" dirty="0"/>
              <a:t>- Ножницы</a:t>
            </a:r>
          </a:p>
        </p:txBody>
      </p:sp>
    </p:spTree>
    <p:extLst>
      <p:ext uri="{BB962C8B-B14F-4D97-AF65-F5344CB8AC3E}">
        <p14:creationId xmlns:p14="http://schemas.microsoft.com/office/powerpoint/2010/main" val="76991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Каждую полоску склеим в кольцо</a:t>
            </a:r>
          </a:p>
          <a:p>
            <a:r>
              <a:rPr lang="ru-RU" dirty="0"/>
              <a:t> </a:t>
            </a:r>
          </a:p>
        </p:txBody>
      </p:sp>
      <p:pic>
        <p:nvPicPr>
          <p:cNvPr id="3074" name="Picture 2" descr="C:\Users\michail\Desktop\на лугу\IMG_20200726_1832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27829"/>
            <a:ext cx="8856984" cy="59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79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Возьмем основу - листик</a:t>
            </a:r>
          </a:p>
          <a:p>
            <a:r>
              <a:rPr lang="ru-RU" dirty="0"/>
              <a:t> </a:t>
            </a:r>
          </a:p>
        </p:txBody>
      </p:sp>
      <p:pic>
        <p:nvPicPr>
          <p:cNvPr id="4098" name="Picture 2" descr="C:\Users\michail\Desktop\на лугу\IMG_20200726_1844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796" y="908720"/>
            <a:ext cx="7458408" cy="544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44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9767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Приклеим в произвольном порядке кольца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3" name="Picture 3" descr="C:\Users\michail\Desktop\на лугу\IMG_20200726_1846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997522"/>
            <a:ext cx="4395359" cy="436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243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2837" y="332656"/>
            <a:ext cx="368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Сформируем мордочку насекомого</a:t>
            </a:r>
          </a:p>
        </p:txBody>
      </p:sp>
      <p:pic>
        <p:nvPicPr>
          <p:cNvPr id="6146" name="Picture 2" descr="C:\Users\michail\Desktop\на лугу\IMG_20200726_1853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424" y="1052736"/>
            <a:ext cx="4209166" cy="561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26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chail\Desktop\на лугу\IMG_20200726_1854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2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28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69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5</cp:revision>
  <dcterms:created xsi:type="dcterms:W3CDTF">2020-07-26T15:55:21Z</dcterms:created>
  <dcterms:modified xsi:type="dcterms:W3CDTF">2020-07-26T17:27:36Z</dcterms:modified>
</cp:coreProperties>
</file>