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756" r:id="rId1"/>
    <p:sldMasterId id="2147483768" r:id="rId2"/>
    <p:sldMasterId id="2147483781" r:id="rId3"/>
  </p:sldMasterIdLst>
  <p:sldIdLst>
    <p:sldId id="256" r:id="rId4"/>
    <p:sldId id="257" r:id="rId5"/>
    <p:sldId id="309" r:id="rId6"/>
    <p:sldId id="310" r:id="rId7"/>
    <p:sldId id="311" r:id="rId8"/>
    <p:sldId id="302" r:id="rId9"/>
    <p:sldId id="308" r:id="rId10"/>
    <p:sldId id="299" r:id="rId11"/>
    <p:sldId id="303" r:id="rId12"/>
    <p:sldId id="304" r:id="rId13"/>
    <p:sldId id="305" r:id="rId14"/>
    <p:sldId id="306" r:id="rId15"/>
    <p:sldId id="307" r:id="rId16"/>
    <p:sldId id="290" r:id="rId17"/>
    <p:sldId id="296" r:id="rId18"/>
    <p:sldId id="291" r:id="rId19"/>
    <p:sldId id="293" r:id="rId20"/>
    <p:sldId id="295" r:id="rId21"/>
    <p:sldId id="277" r:id="rId22"/>
    <p:sldId id="292" r:id="rId23"/>
    <p:sldId id="313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06DCC"/>
    <a:srgbClr val="FAF8DE"/>
    <a:srgbClr val="FFCC99"/>
    <a:srgbClr val="FFFFCC"/>
    <a:srgbClr val="CCFFCC"/>
    <a:srgbClr val="FF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13" autoAdjust="0"/>
    <p:restoredTop sz="94493" autoAdjust="0"/>
  </p:normalViewPr>
  <p:slideViewPr>
    <p:cSldViewPr snapToGrid="0" showGuides="1">
      <p:cViewPr varScale="1">
        <p:scale>
          <a:sx n="66" d="100"/>
          <a:sy n="66" d="100"/>
        </p:scale>
        <p:origin x="1488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10" cy="7201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tableStyles" Target="tableStyle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27AA635-E131-4B9A-B65F-1A5EBA2B3DF6}" type="doc">
      <dgm:prSet loTypeId="urn:microsoft.com/office/officeart/2005/8/layout/vList2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96B296C6-15D8-44A1-B4C5-E105AC0A17E3}">
      <dgm:prSet phldrT="[Текст]" custT="1"/>
      <dgm:spPr/>
      <dgm:t>
        <a:bodyPr/>
        <a:lstStyle/>
        <a:p>
          <a:r>
            <a:rPr lang="ru-RU" sz="1800" b="1" dirty="0" smtClean="0">
              <a:solidFill>
                <a:schemeClr val="accent1">
                  <a:lumMod val="50000"/>
                </a:schemeClr>
              </a:solidFill>
            </a:rPr>
            <a:t>По данным Минздрава, в России  детей-инвалидов - 540 тыс. 837. Это 4,5 % детей, проживающих в России, относятся к категории лиц с ОВЗ</a:t>
          </a:r>
          <a:endParaRPr lang="ru-RU" sz="1800" b="1" dirty="0">
            <a:solidFill>
              <a:schemeClr val="accent1">
                <a:lumMod val="50000"/>
              </a:schemeClr>
            </a:solidFill>
          </a:endParaRPr>
        </a:p>
      </dgm:t>
    </dgm:pt>
    <dgm:pt modelId="{3CBC2413-1D9E-46FE-9D8A-976EC958340A}" type="parTrans" cxnId="{E715D2EF-15B0-44EF-92C9-553E8B254759}">
      <dgm:prSet/>
      <dgm:spPr/>
      <dgm:t>
        <a:bodyPr/>
        <a:lstStyle/>
        <a:p>
          <a:endParaRPr lang="ru-RU"/>
        </a:p>
      </dgm:t>
    </dgm:pt>
    <dgm:pt modelId="{D67222D6-6FE2-43EF-8BAF-10C121433D53}" type="sibTrans" cxnId="{E715D2EF-15B0-44EF-92C9-553E8B254759}">
      <dgm:prSet/>
      <dgm:spPr/>
      <dgm:t>
        <a:bodyPr/>
        <a:lstStyle/>
        <a:p>
          <a:endParaRPr lang="ru-RU"/>
        </a:p>
      </dgm:t>
    </dgm:pt>
    <dgm:pt modelId="{A3BDCA1D-D9B0-4996-BAEE-60DE2044256B}">
      <dgm:prSet custT="1"/>
      <dgm:spPr/>
      <dgm:t>
        <a:bodyPr/>
        <a:lstStyle/>
        <a:p>
          <a:r>
            <a:rPr lang="ru-RU" sz="1800" b="1" dirty="0" smtClean="0">
              <a:solidFill>
                <a:schemeClr val="accent1">
                  <a:lumMod val="50000"/>
                </a:schemeClr>
              </a:solidFill>
            </a:rPr>
            <a:t>Важность и необходимость позитивной социализации детей с ОВЗ</a:t>
          </a:r>
        </a:p>
      </dgm:t>
    </dgm:pt>
    <dgm:pt modelId="{CC999F97-40A5-4AB3-AA8B-C3C8A5FF6F9E}" type="parTrans" cxnId="{CF80C03E-9081-4F5F-8FEF-45B4A0B94440}">
      <dgm:prSet/>
      <dgm:spPr/>
      <dgm:t>
        <a:bodyPr/>
        <a:lstStyle/>
        <a:p>
          <a:endParaRPr lang="ru-RU"/>
        </a:p>
      </dgm:t>
    </dgm:pt>
    <dgm:pt modelId="{B05F79DD-D330-4F7B-AB93-0C006E254A08}" type="sibTrans" cxnId="{CF80C03E-9081-4F5F-8FEF-45B4A0B94440}">
      <dgm:prSet/>
      <dgm:spPr/>
      <dgm:t>
        <a:bodyPr/>
        <a:lstStyle/>
        <a:p>
          <a:endParaRPr lang="ru-RU"/>
        </a:p>
      </dgm:t>
    </dgm:pt>
    <dgm:pt modelId="{F592742F-F44D-43F6-BC89-C4AAF307E66F}" type="pres">
      <dgm:prSet presAssocID="{227AA635-E131-4B9A-B65F-1A5EBA2B3DF6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465636C5-ABFC-4E4E-A6B8-361514D16CF3}" type="pres">
      <dgm:prSet presAssocID="{96B296C6-15D8-44A1-B4C5-E105AC0A17E3}" presName="parentText" presStyleLbl="node1" presStyleIdx="0" presStyleCnt="2" custScaleY="80204" custLinFactNeighborX="778" custLinFactNeighborY="83808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7179BEF-29FC-4C4F-A011-C493B1BE741A}" type="pres">
      <dgm:prSet presAssocID="{D67222D6-6FE2-43EF-8BAF-10C121433D53}" presName="spacer" presStyleCnt="0"/>
      <dgm:spPr/>
    </dgm:pt>
    <dgm:pt modelId="{DB232D01-5B1C-4059-AA5D-61144635A156}" type="pres">
      <dgm:prSet presAssocID="{A3BDCA1D-D9B0-4996-BAEE-60DE2044256B}" presName="parentText" presStyleLbl="node1" presStyleIdx="1" presStyleCnt="2" custScaleY="83703" custLinFactY="38649" custLinFactNeighborX="0" custLinFactNeighborY="10000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715D2EF-15B0-44EF-92C9-553E8B254759}" srcId="{227AA635-E131-4B9A-B65F-1A5EBA2B3DF6}" destId="{96B296C6-15D8-44A1-B4C5-E105AC0A17E3}" srcOrd="0" destOrd="0" parTransId="{3CBC2413-1D9E-46FE-9D8A-976EC958340A}" sibTransId="{D67222D6-6FE2-43EF-8BAF-10C121433D53}"/>
    <dgm:cxn modelId="{39BE4E5E-17A4-4C52-8F2F-AB1B139F373C}" type="presOf" srcId="{A3BDCA1D-D9B0-4996-BAEE-60DE2044256B}" destId="{DB232D01-5B1C-4059-AA5D-61144635A156}" srcOrd="0" destOrd="0" presId="urn:microsoft.com/office/officeart/2005/8/layout/vList2"/>
    <dgm:cxn modelId="{76ADFACD-7AA8-4614-BA7B-E3850F4AC064}" type="presOf" srcId="{96B296C6-15D8-44A1-B4C5-E105AC0A17E3}" destId="{465636C5-ABFC-4E4E-A6B8-361514D16CF3}" srcOrd="0" destOrd="0" presId="urn:microsoft.com/office/officeart/2005/8/layout/vList2"/>
    <dgm:cxn modelId="{2BD6FDF2-F739-4512-BCC2-65C3FF30B890}" type="presOf" srcId="{227AA635-E131-4B9A-B65F-1A5EBA2B3DF6}" destId="{F592742F-F44D-43F6-BC89-C4AAF307E66F}" srcOrd="0" destOrd="0" presId="urn:microsoft.com/office/officeart/2005/8/layout/vList2"/>
    <dgm:cxn modelId="{CF80C03E-9081-4F5F-8FEF-45B4A0B94440}" srcId="{227AA635-E131-4B9A-B65F-1A5EBA2B3DF6}" destId="{A3BDCA1D-D9B0-4996-BAEE-60DE2044256B}" srcOrd="1" destOrd="0" parTransId="{CC999F97-40A5-4AB3-AA8B-C3C8A5FF6F9E}" sibTransId="{B05F79DD-D330-4F7B-AB93-0C006E254A08}"/>
    <dgm:cxn modelId="{FC2EA229-A49F-41EE-89D3-9DEDC2EAE760}" type="presParOf" srcId="{F592742F-F44D-43F6-BC89-C4AAF307E66F}" destId="{465636C5-ABFC-4E4E-A6B8-361514D16CF3}" srcOrd="0" destOrd="0" presId="urn:microsoft.com/office/officeart/2005/8/layout/vList2"/>
    <dgm:cxn modelId="{80D5E8A6-5776-463D-BC9C-B0C049F13064}" type="presParOf" srcId="{F592742F-F44D-43F6-BC89-C4AAF307E66F}" destId="{A7179BEF-29FC-4C4F-A011-C493B1BE741A}" srcOrd="1" destOrd="0" presId="urn:microsoft.com/office/officeart/2005/8/layout/vList2"/>
    <dgm:cxn modelId="{7B9E3950-777B-460D-9279-635FFEAF5931}" type="presParOf" srcId="{F592742F-F44D-43F6-BC89-C4AAF307E66F}" destId="{DB232D01-5B1C-4059-AA5D-61144635A156}" srcOrd="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A6FF3C-4F8A-40CC-8F22-316B4349D91A}" type="datetimeFigureOut">
              <a:rPr lang="ru-RU" smtClean="0"/>
              <a:pPr/>
              <a:t>26.07.2020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345440" y="2942602"/>
            <a:ext cx="7147931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572652" y="2944634"/>
            <a:ext cx="1190348" cy="2459736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7712714" y="3136658"/>
            <a:ext cx="910224" cy="2075688"/>
          </a:xfrm>
          <a:prstGeom prst="rect">
            <a:avLst/>
          </a:prstGeom>
          <a:solidFill>
            <a:schemeClr val="accent3">
              <a:alpha val="70000"/>
            </a:schemeClr>
          </a:solidFill>
          <a:ln w="63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445483" y="3055621"/>
            <a:ext cx="6947845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86826" y="4625268"/>
            <a:ext cx="762000" cy="457200"/>
          </a:xfrm>
        </p:spPr>
        <p:txBody>
          <a:bodyPr/>
          <a:lstStyle>
            <a:lvl1pPr algn="ctr">
              <a:defRPr sz="28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FDB0F206-A90F-4001-B8DF-F2020BA6BA1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Rectangle 10"/>
          <p:cNvSpPr/>
          <p:nvPr/>
        </p:nvSpPr>
        <p:spPr>
          <a:xfrm>
            <a:off x="541822" y="4559276"/>
            <a:ext cx="6755166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38971" y="3139440"/>
            <a:ext cx="6760868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2805" y="4648200"/>
            <a:ext cx="6553200" cy="457200"/>
          </a:xfrm>
        </p:spPr>
        <p:txBody>
          <a:bodyPr>
            <a:normAutofit/>
          </a:bodyPr>
          <a:lstStyle>
            <a:lvl1pPr marL="0" indent="0" algn="ctr">
              <a:buNone/>
              <a:defRPr sz="1800" cap="all" spc="300" baseline="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4705" y="3227033"/>
            <a:ext cx="6629400" cy="1219201"/>
          </a:xfrm>
        </p:spPr>
        <p:txBody>
          <a:bodyPr anchor="b" anchorCtr="0">
            <a:noAutofit/>
          </a:bodyPr>
          <a:lstStyle>
            <a:lvl1pPr>
              <a:defRPr sz="4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A6FF3C-4F8A-40CC-8F22-316B4349D91A}" type="datetimeFigureOut">
              <a:rPr lang="ru-RU" smtClean="0"/>
              <a:pPr/>
              <a:t>26.07.2020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B0F206-A90F-4001-B8DF-F2020BA6BA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861702" y="228600"/>
            <a:ext cx="1859280" cy="6122634"/>
          </a:xfrm>
          <a:prstGeom prst="rect">
            <a:avLst/>
          </a:prstGeom>
          <a:solidFill>
            <a:srgbClr val="FFFFFF">
              <a:alpha val="85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955225" y="351409"/>
            <a:ext cx="1672235" cy="587701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48577" y="395427"/>
            <a:ext cx="1485531" cy="578898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0999"/>
            <a:ext cx="6172200" cy="579120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A6FF3C-4F8A-40CC-8F22-316B4349D91A}" type="datetimeFigureOut">
              <a:rPr lang="ru-RU" smtClean="0"/>
              <a:pPr/>
              <a:t>26.07.2020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B0F206-A90F-4001-B8DF-F2020BA6BA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30250" y="1905000"/>
            <a:ext cx="7681913" cy="1523495"/>
          </a:xfrm>
        </p:spPr>
        <p:txBody>
          <a:bodyPr>
            <a:noAutofit/>
          </a:bodyPr>
          <a:lstStyle>
            <a:lvl1pPr>
              <a:lnSpc>
                <a:spcPct val="90000"/>
              </a:lnSpc>
              <a:defRPr sz="5400"/>
            </a:lvl1pPr>
          </a:lstStyle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30249" y="4344988"/>
            <a:ext cx="7681913" cy="461665"/>
          </a:xfrm>
        </p:spPr>
        <p:txBody>
          <a:bodyPr>
            <a:no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0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2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4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0" smtClean="0"/>
              <a:t>Образец подзаголовка</a:t>
            </a:r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1199116431"/>
      </p:ext>
    </p:extLst>
  </p:cSld>
  <p:clrMapOvr>
    <a:masterClrMapping/>
  </p:clrMapOvr>
  <p:transition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ролик, видео и прочие особые слайд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69219" y="649805"/>
            <a:ext cx="7043208" cy="1523494"/>
          </a:xfrm>
        </p:spPr>
        <p:txBody>
          <a:bodyPr anchor="ctr" anchorCtr="0">
            <a:noAutofit/>
          </a:bodyPr>
          <a:lstStyle>
            <a:lvl1pPr>
              <a:lnSpc>
                <a:spcPct val="90000"/>
              </a:lnSpc>
              <a:defRPr sz="5400"/>
            </a:lvl1pPr>
          </a:lstStyle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68955" y="4344988"/>
            <a:ext cx="7043208" cy="461665"/>
          </a:xfrm>
        </p:spPr>
        <p:txBody>
          <a:bodyPr>
            <a:no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0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2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4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0" smtClean="0"/>
              <a:t>Образец подзаголовка</a:t>
            </a:r>
            <a:endParaRPr lang="ru-RU" noProof="0"/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0"/>
          </p:nvPr>
        </p:nvSpPr>
        <p:spPr>
          <a:xfrm>
            <a:off x="722049" y="2355850"/>
            <a:ext cx="7690114" cy="1384994"/>
          </a:xfrm>
        </p:spPr>
        <p:txBody>
          <a:bodyPr>
            <a:noAutofit/>
            <a:scene3d>
              <a:camera prst="orthographicFront"/>
              <a:lightRig rig="flat" dir="t"/>
            </a:scene3d>
            <a:sp3d extrusionH="88900" contourW="2540">
              <a:bevelT w="38100" h="31750"/>
              <a:contourClr>
                <a:srgbClr val="F4A234"/>
              </a:contourClr>
            </a:sp3d>
          </a:bodyPr>
          <a:lstStyle>
            <a:lvl1pPr marL="0" indent="0" algn="l">
              <a:buFont typeface="Arial" pitchFamily="34" charset="0"/>
              <a:buNone/>
              <a:defRPr kumimoji="0" lang="en-US" sz="7000" b="0" i="1" u="none" strike="noStrike" kern="0" cap="none" spc="-150" normalizeH="0" baseline="0" noProof="0" dirty="0" smtClean="0">
                <a:ln w="3175">
                  <a:noFill/>
                </a:ln>
                <a:gradFill flip="none" rotWithShape="1">
                  <a:gsLst>
                    <a:gs pos="0">
                      <a:schemeClr val="tx1">
                        <a:lumMod val="65000"/>
                      </a:schemeClr>
                    </a:gs>
                    <a:gs pos="50000">
                      <a:schemeClr val="tx1"/>
                    </a:gs>
                  </a:gsLst>
                  <a:lin ang="5400000" scaled="1"/>
                  <a:tileRect/>
                </a:gra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uLnTx/>
                <a:uFillTx/>
                <a:latin typeface="+mn-lt"/>
                <a:ea typeface="+mn-ea"/>
                <a:cs typeface="Arial" charset="0"/>
              </a:defRPr>
            </a:lvl1pPr>
          </a:lstStyle>
          <a:p>
            <a:pPr lvl="0"/>
            <a:r>
              <a:rPr lang="en-US" noProof="0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4063067402"/>
      </p:ext>
    </p:extLst>
  </p:cSld>
  <p:clrMapOvr>
    <a:masterClrMapping/>
  </p:clrMapOvr>
  <p:transition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10"/>
          </p:nvPr>
        </p:nvSpPr>
        <p:spPr>
          <a:xfrm>
            <a:off x="381000" y="1411552"/>
            <a:ext cx="8382000" cy="2210862"/>
          </a:xfrm>
        </p:spPr>
        <p:txBody>
          <a:bodyPr/>
          <a:lstStyle>
            <a:lvl1pPr>
              <a:lnSpc>
                <a:spcPct val="90000"/>
              </a:lnSpc>
              <a:defRPr/>
            </a:lvl1pPr>
            <a:lvl2pPr>
              <a:lnSpc>
                <a:spcPct val="90000"/>
              </a:lnSpc>
              <a:defRPr/>
            </a:lvl2pPr>
            <a:lvl3pPr>
              <a:lnSpc>
                <a:spcPct val="90000"/>
              </a:lnSpc>
              <a:defRPr/>
            </a:lvl3pPr>
            <a:lvl4pPr>
              <a:lnSpc>
                <a:spcPct val="90000"/>
              </a:lnSpc>
              <a:defRPr/>
            </a:lvl4pPr>
            <a:lvl5pPr>
              <a:lnSpc>
                <a:spcPct val="90000"/>
              </a:lnSpc>
              <a:defRPr/>
            </a:lvl5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2213323594"/>
      </p:ext>
    </p:extLst>
  </p:cSld>
  <p:clrMapOvr>
    <a:masterClrMapping/>
  </p:clrMapOvr>
  <p:transition>
    <p:fad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1000" y="1412875"/>
            <a:ext cx="8382000" cy="2210862"/>
          </a:xfrm>
        </p:spPr>
        <p:txBody>
          <a:bodyPr/>
          <a:lstStyle>
            <a:lvl1pPr>
              <a:lnSpc>
                <a:spcPct val="90000"/>
              </a:lnSpc>
              <a:defRPr/>
            </a:lvl1pPr>
            <a:lvl2pPr>
              <a:lnSpc>
                <a:spcPct val="90000"/>
              </a:lnSpc>
              <a:defRPr/>
            </a:lvl2pPr>
            <a:lvl3pPr>
              <a:lnSpc>
                <a:spcPct val="90000"/>
              </a:lnSpc>
              <a:defRPr/>
            </a:lvl3pPr>
            <a:lvl4pPr>
              <a:lnSpc>
                <a:spcPct val="90000"/>
              </a:lnSpc>
              <a:defRPr/>
            </a:lvl4pPr>
            <a:lvl5pPr>
              <a:lnSpc>
                <a:spcPct val="90000"/>
              </a:lnSpc>
              <a:defRPr/>
            </a:lvl5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2209946742"/>
      </p:ext>
    </p:extLst>
  </p:cSld>
  <p:clrMapOvr>
    <a:masterClrMapping/>
  </p:clrMapOvr>
  <p:transition>
    <p:fad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381000" y="1411553"/>
            <a:ext cx="4114800" cy="1742015"/>
          </a:xfrm>
        </p:spPr>
        <p:txBody>
          <a:bodyPr/>
          <a:lstStyle>
            <a:lvl1pPr marL="339976" indent="-339976">
              <a:lnSpc>
                <a:spcPct val="90000"/>
              </a:lnSpc>
              <a:defRPr sz="2800"/>
            </a:lvl1pPr>
            <a:lvl2pPr marL="673338" indent="-325424">
              <a:lnSpc>
                <a:spcPct val="90000"/>
              </a:lnSpc>
              <a:defRPr sz="2400"/>
            </a:lvl2pPr>
            <a:lvl3pPr marL="953785" indent="-288384">
              <a:lnSpc>
                <a:spcPct val="90000"/>
              </a:lnSpc>
              <a:defRPr sz="2000"/>
            </a:lvl3pPr>
            <a:lvl4pPr marL="1227618" indent="-273833">
              <a:lnSpc>
                <a:spcPct val="90000"/>
              </a:lnSpc>
              <a:defRPr sz="1800"/>
            </a:lvl4pPr>
            <a:lvl5pPr marL="1516002" indent="-280447">
              <a:lnSpc>
                <a:spcPct val="90000"/>
              </a:lnSpc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411553"/>
            <a:ext cx="4114800" cy="1742015"/>
          </a:xfrm>
        </p:spPr>
        <p:txBody>
          <a:bodyPr/>
          <a:lstStyle>
            <a:lvl1pPr marL="347914" indent="-347914">
              <a:lnSpc>
                <a:spcPct val="90000"/>
              </a:lnSpc>
              <a:defRPr sz="2800"/>
            </a:lvl1pPr>
            <a:lvl2pPr marL="673338" indent="-339976">
              <a:lnSpc>
                <a:spcPct val="90000"/>
              </a:lnSpc>
              <a:defRPr sz="2400"/>
            </a:lvl2pPr>
            <a:lvl3pPr marL="961722" indent="-302936">
              <a:lnSpc>
                <a:spcPct val="90000"/>
              </a:lnSpc>
              <a:defRPr sz="2000"/>
            </a:lvl3pPr>
            <a:lvl4pPr marL="1227618" indent="-265896">
              <a:lnSpc>
                <a:spcPct val="90000"/>
              </a:lnSpc>
              <a:defRPr sz="1800"/>
            </a:lvl4pPr>
            <a:lvl5pPr marL="1516002" indent="-273833">
              <a:lnSpc>
                <a:spcPct val="90000"/>
              </a:lnSpc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2447925767"/>
      </p:ext>
    </p:extLst>
  </p:cSld>
  <p:clrMapOvr>
    <a:masterClrMapping/>
  </p:clrMapOvr>
  <p:transition>
    <p:fad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757802"/>
            <a:ext cx="4114800" cy="346249"/>
          </a:xfrm>
        </p:spPr>
        <p:txBody>
          <a:bodyPr anchor="b"/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2500" b="1"/>
            </a:lvl1pPr>
            <a:lvl2pPr marL="457182" indent="0">
              <a:buNone/>
              <a:defRPr sz="2000" b="1"/>
            </a:lvl2pPr>
            <a:lvl3pPr marL="914363" indent="0">
              <a:buNone/>
              <a:defRPr sz="1800" b="1"/>
            </a:lvl3pPr>
            <a:lvl4pPr marL="1371545" indent="0">
              <a:buNone/>
              <a:defRPr sz="1600" b="1"/>
            </a:lvl4pPr>
            <a:lvl5pPr marL="1828727" indent="0">
              <a:buNone/>
              <a:defRPr sz="1600" b="1"/>
            </a:lvl5pPr>
            <a:lvl6pPr marL="2285909" indent="0">
              <a:buNone/>
              <a:defRPr sz="1600" b="1"/>
            </a:lvl6pPr>
            <a:lvl7pPr marL="2743090" indent="0">
              <a:buNone/>
              <a:defRPr sz="1600" b="1"/>
            </a:lvl7pPr>
            <a:lvl8pPr marL="3200272" indent="0">
              <a:buNone/>
              <a:defRPr sz="1600" b="1"/>
            </a:lvl8pPr>
            <a:lvl9pPr marL="3657454" indent="0">
              <a:buNone/>
              <a:defRPr sz="1600" b="1"/>
            </a:lvl9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80999" y="2174875"/>
            <a:ext cx="4114800" cy="1537344"/>
          </a:xfrm>
        </p:spPr>
        <p:txBody>
          <a:bodyPr/>
          <a:lstStyle>
            <a:lvl1pPr marL="281770" indent="-281770">
              <a:defRPr sz="2300"/>
            </a:lvl1pPr>
            <a:lvl2pPr marL="562218" indent="-265896">
              <a:defRPr sz="2000"/>
            </a:lvl2pPr>
            <a:lvl3pPr marL="813562" indent="-243407">
              <a:defRPr sz="1800"/>
            </a:lvl3pPr>
            <a:lvl4pPr marL="1050354" indent="-228856">
              <a:defRPr sz="1700"/>
            </a:lvl4pPr>
            <a:lvl5pPr marL="1279210" indent="-206367">
              <a:defRPr sz="17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981" y="1757802"/>
            <a:ext cx="4117019" cy="346249"/>
          </a:xfrm>
        </p:spPr>
        <p:txBody>
          <a:bodyPr anchor="b"/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2500" b="1"/>
            </a:lvl1pPr>
            <a:lvl2pPr marL="457182" indent="0">
              <a:buNone/>
              <a:defRPr sz="2000" b="1"/>
            </a:lvl2pPr>
            <a:lvl3pPr marL="914363" indent="0">
              <a:buNone/>
              <a:defRPr sz="1800" b="1"/>
            </a:lvl3pPr>
            <a:lvl4pPr marL="1371545" indent="0">
              <a:buNone/>
              <a:defRPr sz="1600" b="1"/>
            </a:lvl4pPr>
            <a:lvl5pPr marL="1828727" indent="0">
              <a:buNone/>
              <a:defRPr sz="1600" b="1"/>
            </a:lvl5pPr>
            <a:lvl6pPr marL="2285909" indent="0">
              <a:buNone/>
              <a:defRPr sz="1600" b="1"/>
            </a:lvl6pPr>
            <a:lvl7pPr marL="2743090" indent="0">
              <a:buNone/>
              <a:defRPr sz="1600" b="1"/>
            </a:lvl7pPr>
            <a:lvl8pPr marL="3200272" indent="0">
              <a:buNone/>
              <a:defRPr sz="1600" b="1"/>
            </a:lvl8pPr>
            <a:lvl9pPr marL="3657454" indent="0">
              <a:buNone/>
              <a:defRPr sz="1600" b="1"/>
            </a:lvl9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117974" cy="1537344"/>
          </a:xfrm>
        </p:spPr>
        <p:txBody>
          <a:bodyPr/>
          <a:lstStyle>
            <a:lvl1pPr marL="296321" indent="-296321">
              <a:defRPr sz="2300"/>
            </a:lvl1pPr>
            <a:lvl2pPr marL="570155" indent="-273833">
              <a:defRPr sz="2000"/>
            </a:lvl2pPr>
            <a:lvl3pPr marL="821499" indent="-244730">
              <a:defRPr sz="1800"/>
            </a:lvl3pPr>
            <a:lvl4pPr marL="1050354" indent="-236793">
              <a:defRPr sz="1700"/>
            </a:lvl4pPr>
            <a:lvl5pPr marL="1279210" indent="-220919">
              <a:defRPr sz="17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264404417"/>
      </p:ext>
    </p:extLst>
  </p:cSld>
  <p:clrMapOvr>
    <a:masterClrMapping/>
  </p:clrMapOvr>
  <p:transition>
    <p:fad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2268290461"/>
      </p:ext>
    </p:extLst>
  </p:cSld>
  <p:clrMapOvr>
    <a:masterClrMapping/>
  </p:clrMapOvr>
  <p:transition>
    <p:fad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71851080"/>
      </p:ext>
    </p:extLst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A6FF3C-4F8A-40CC-8F22-316B4349D91A}" type="datetimeFigureOut">
              <a:rPr lang="ru-RU" smtClean="0"/>
              <a:pPr/>
              <a:t>26.07.2020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B0F206-A90F-4001-B8DF-F2020BA6BA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WALKIN: печать с использованием оттенков серог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65466444"/>
      </p:ext>
    </p:extLst>
  </p:cSld>
  <p:clrMapOvr>
    <a:masterClrMapping/>
  </p:clrMapOvr>
  <p:transition>
    <p:fad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white"/>
        <p:txBody>
          <a:bodyPr/>
          <a:lstStyle/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10"/>
          </p:nvPr>
        </p:nvSpPr>
        <p:spPr bwMode="white">
          <a:xfrm>
            <a:off x="381000" y="1411553"/>
            <a:ext cx="8382000" cy="2200602"/>
          </a:xfrm>
        </p:spPr>
        <p:txBody>
          <a:bodyPr/>
          <a:lstStyle>
            <a:lvl1pPr>
              <a:buClr>
                <a:schemeClr val="tx1"/>
              </a:buClr>
              <a:buSzPct val="70000"/>
              <a:buFont typeface="Wingdings" pitchFamily="2" charset="2"/>
              <a:buChar char="l"/>
              <a:defRPr/>
            </a:lvl1pPr>
            <a:lvl2pPr>
              <a:buClr>
                <a:schemeClr val="tx1"/>
              </a:buClr>
              <a:buSzPct val="70000"/>
              <a:buFont typeface="Wingdings" pitchFamily="2" charset="2"/>
              <a:buChar char="l"/>
              <a:defRPr/>
            </a:lvl2pPr>
            <a:lvl3pPr>
              <a:buClr>
                <a:schemeClr val="tx1"/>
              </a:buClr>
              <a:buSzPct val="70000"/>
              <a:buFont typeface="Wingdings" pitchFamily="2" charset="2"/>
              <a:buChar char="l"/>
              <a:defRPr/>
            </a:lvl3pPr>
            <a:lvl4pPr>
              <a:buClr>
                <a:schemeClr val="tx1"/>
              </a:buClr>
              <a:buSzPct val="70000"/>
              <a:buFont typeface="Wingdings" pitchFamily="2" charset="2"/>
              <a:buChar char="l"/>
              <a:defRPr/>
            </a:lvl4pPr>
            <a:lvl5pPr>
              <a:buClr>
                <a:schemeClr val="tx1"/>
              </a:buClr>
              <a:buSzPct val="70000"/>
              <a:buFont typeface="Wingdings" pitchFamily="2" charset="2"/>
              <a:buChar char="l"/>
              <a:defRPr/>
            </a:lvl5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1144219464"/>
      </p:ext>
    </p:extLst>
  </p:cSld>
  <p:clrMapOvr>
    <a:masterClrMapping/>
  </p:clrMapOvr>
  <p:transition>
    <p:fade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white"/>
        <p:txBody>
          <a:bodyPr/>
          <a:lstStyle/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10"/>
          </p:nvPr>
        </p:nvSpPr>
        <p:spPr bwMode="white">
          <a:xfrm>
            <a:off x="381000" y="1411553"/>
            <a:ext cx="8382000" cy="2200602"/>
          </a:xfrm>
        </p:spPr>
        <p:txBody>
          <a:bodyPr/>
          <a:lstStyle>
            <a:lvl1pPr>
              <a:buClr>
                <a:schemeClr val="tx1"/>
              </a:buClr>
              <a:buSzPct val="70000"/>
              <a:buFont typeface="Wingdings" pitchFamily="2" charset="2"/>
              <a:buChar char="l"/>
              <a:defRPr/>
            </a:lvl1pPr>
            <a:lvl2pPr>
              <a:buClr>
                <a:schemeClr val="tx1"/>
              </a:buClr>
              <a:buSzPct val="70000"/>
              <a:buFont typeface="Wingdings" pitchFamily="2" charset="2"/>
              <a:buChar char="l"/>
              <a:defRPr/>
            </a:lvl2pPr>
            <a:lvl3pPr>
              <a:buClr>
                <a:schemeClr val="tx1"/>
              </a:buClr>
              <a:buSzPct val="70000"/>
              <a:buFont typeface="Wingdings" pitchFamily="2" charset="2"/>
              <a:buChar char="l"/>
              <a:defRPr/>
            </a:lvl3pPr>
            <a:lvl4pPr>
              <a:buClr>
                <a:schemeClr val="tx1"/>
              </a:buClr>
              <a:buSzPct val="70000"/>
              <a:buFont typeface="Wingdings" pitchFamily="2" charset="2"/>
              <a:buChar char="l"/>
              <a:defRPr/>
            </a:lvl4pPr>
            <a:lvl5pPr>
              <a:buClr>
                <a:schemeClr val="tx1"/>
              </a:buClr>
              <a:buSzPct val="70000"/>
              <a:buFont typeface="Wingdings" pitchFamily="2" charset="2"/>
              <a:buChar char="l"/>
              <a:defRPr/>
            </a:lvl5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4" name="Текст 6"/>
          <p:cNvSpPr>
            <a:spLocks noGrp="1"/>
          </p:cNvSpPr>
          <p:nvPr>
            <p:ph type="body" sz="quarter" idx="11"/>
          </p:nvPr>
        </p:nvSpPr>
        <p:spPr>
          <a:xfrm>
            <a:off x="0" y="6238875"/>
            <a:ext cx="9144001" cy="619125"/>
          </a:xfrm>
          <a:solidFill>
            <a:srgbClr val="FFFF99"/>
          </a:solidFill>
        </p:spPr>
        <p:txBody>
          <a:bodyPr lIns="152394" tIns="76197" rIns="152394" bIns="76197" anchor="b">
            <a:noAutofit/>
          </a:bodyPr>
          <a:lstStyle>
            <a:lvl1pPr algn="r">
              <a:buFont typeface="Arial" pitchFamily="34" charset="0"/>
              <a:buNone/>
              <a:defRPr>
                <a:solidFill>
                  <a:srgbClr val="000000"/>
                </a:solidFill>
                <a:effectLst/>
                <a:latin typeface="+mj-lt"/>
              </a:defRPr>
            </a:lvl1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3827911906"/>
      </p:ext>
    </p:extLst>
  </p:cSld>
  <p:clrMapOvr>
    <a:masterClrMapping/>
  </p:clrMapOvr>
  <p:transition>
    <p:fade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ролик, видео и прочие особые слайд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69219" y="649805"/>
            <a:ext cx="7043208" cy="1523494"/>
          </a:xfrm>
        </p:spPr>
        <p:txBody>
          <a:bodyPr anchor="ctr" anchorCtr="0">
            <a:noAutofit/>
          </a:bodyPr>
          <a:lstStyle>
            <a:lvl1pPr>
              <a:lnSpc>
                <a:spcPct val="90000"/>
              </a:lnSpc>
              <a:defRPr sz="5400"/>
            </a:lvl1pPr>
          </a:lstStyle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68955" y="4344988"/>
            <a:ext cx="7043208" cy="461665"/>
          </a:xfrm>
        </p:spPr>
        <p:txBody>
          <a:bodyPr>
            <a:no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0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2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4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0" smtClean="0"/>
              <a:t>Образец подзаголовка</a:t>
            </a:r>
            <a:endParaRPr lang="ru-RU" noProof="0"/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0"/>
          </p:nvPr>
        </p:nvSpPr>
        <p:spPr>
          <a:xfrm>
            <a:off x="722049" y="2355850"/>
            <a:ext cx="7690114" cy="1384994"/>
          </a:xfrm>
        </p:spPr>
        <p:txBody>
          <a:bodyPr>
            <a:noAutofit/>
            <a:scene3d>
              <a:camera prst="orthographicFront"/>
              <a:lightRig rig="flat" dir="t"/>
            </a:scene3d>
            <a:sp3d extrusionH="88900" contourW="2540">
              <a:bevelT w="38100" h="31750"/>
              <a:contourClr>
                <a:srgbClr val="F4A234"/>
              </a:contourClr>
            </a:sp3d>
          </a:bodyPr>
          <a:lstStyle>
            <a:lvl1pPr marL="0" indent="0" algn="l">
              <a:buFont typeface="Arial" pitchFamily="34" charset="0"/>
              <a:buNone/>
              <a:defRPr kumimoji="0" lang="en-US" sz="7000" b="0" i="1" u="none" strike="noStrike" kern="0" cap="none" spc="-150" normalizeH="0" baseline="0" noProof="0" dirty="0" smtClean="0">
                <a:ln w="3175">
                  <a:noFill/>
                </a:ln>
                <a:gradFill flip="none" rotWithShape="1">
                  <a:gsLst>
                    <a:gs pos="0">
                      <a:schemeClr val="tx1">
                        <a:lumMod val="65000"/>
                      </a:schemeClr>
                    </a:gs>
                    <a:gs pos="50000">
                      <a:schemeClr val="tx1"/>
                    </a:gs>
                  </a:gsLst>
                  <a:lin ang="5400000" scaled="1"/>
                  <a:tileRect/>
                </a:gra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uLnTx/>
                <a:uFillTx/>
                <a:latin typeface="+mn-lt"/>
                <a:ea typeface="+mn-ea"/>
                <a:cs typeface="Arial" charset="0"/>
              </a:defRPr>
            </a:lvl1pPr>
          </a:lstStyle>
          <a:p>
            <a:pPr lvl="0"/>
            <a:r>
              <a:rPr lang="en-US" noProof="0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1414683929"/>
      </p:ext>
    </p:extLst>
  </p:cSld>
  <p:clrMapOvr>
    <a:masterClrMapping/>
  </p:clrMapOvr>
  <p:transition>
    <p:fade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30250" y="1905000"/>
            <a:ext cx="7681913" cy="1523495"/>
          </a:xfrm>
        </p:spPr>
        <p:txBody>
          <a:bodyPr>
            <a:noAutofit/>
          </a:bodyPr>
          <a:lstStyle>
            <a:lvl1pPr>
              <a:lnSpc>
                <a:spcPct val="90000"/>
              </a:lnSpc>
              <a:defRPr sz="5400"/>
            </a:lvl1pPr>
          </a:lstStyle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30249" y="4344988"/>
            <a:ext cx="7681913" cy="461665"/>
          </a:xfrm>
        </p:spPr>
        <p:txBody>
          <a:bodyPr>
            <a:no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0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2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4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0" smtClean="0"/>
              <a:t>Образец подзаголовка</a:t>
            </a:r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3877305443"/>
      </p:ext>
    </p:extLst>
  </p:cSld>
  <p:clrMapOvr>
    <a:masterClrMapping/>
  </p:clrMapOvr>
  <p:transition>
    <p:fade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ролик, видео и прочие особые слайд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69219" y="649805"/>
            <a:ext cx="7043208" cy="1523494"/>
          </a:xfrm>
        </p:spPr>
        <p:txBody>
          <a:bodyPr anchor="ctr" anchorCtr="0">
            <a:noAutofit/>
          </a:bodyPr>
          <a:lstStyle>
            <a:lvl1pPr>
              <a:lnSpc>
                <a:spcPct val="90000"/>
              </a:lnSpc>
              <a:defRPr sz="5400"/>
            </a:lvl1pPr>
          </a:lstStyle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68955" y="4344988"/>
            <a:ext cx="7043208" cy="461665"/>
          </a:xfrm>
        </p:spPr>
        <p:txBody>
          <a:bodyPr>
            <a:no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0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2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4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0" smtClean="0"/>
              <a:t>Образец подзаголовка</a:t>
            </a:r>
            <a:endParaRPr lang="ru-RU" noProof="0"/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0"/>
          </p:nvPr>
        </p:nvSpPr>
        <p:spPr>
          <a:xfrm>
            <a:off x="722049" y="2355850"/>
            <a:ext cx="7690114" cy="1384994"/>
          </a:xfrm>
        </p:spPr>
        <p:txBody>
          <a:bodyPr>
            <a:noAutofit/>
            <a:scene3d>
              <a:camera prst="orthographicFront"/>
              <a:lightRig rig="flat" dir="t"/>
            </a:scene3d>
            <a:sp3d extrusionH="88900" contourW="2540">
              <a:bevelT w="38100" h="31750"/>
              <a:contourClr>
                <a:srgbClr val="F4A234"/>
              </a:contourClr>
            </a:sp3d>
          </a:bodyPr>
          <a:lstStyle>
            <a:lvl1pPr marL="0" indent="0" algn="l">
              <a:buFont typeface="Arial" pitchFamily="34" charset="0"/>
              <a:buNone/>
              <a:defRPr kumimoji="0" lang="en-US" sz="7000" b="0" i="1" u="none" strike="noStrike" kern="0" cap="none" spc="-150" normalizeH="0" baseline="0" noProof="0" dirty="0" smtClean="0">
                <a:ln w="3175">
                  <a:noFill/>
                </a:ln>
                <a:gradFill flip="none" rotWithShape="1">
                  <a:gsLst>
                    <a:gs pos="0">
                      <a:schemeClr val="tx1">
                        <a:lumMod val="65000"/>
                      </a:schemeClr>
                    </a:gs>
                    <a:gs pos="50000">
                      <a:schemeClr val="tx1"/>
                    </a:gs>
                  </a:gsLst>
                  <a:lin ang="5400000" scaled="1"/>
                  <a:tileRect/>
                </a:gra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uLnTx/>
                <a:uFillTx/>
                <a:latin typeface="+mn-lt"/>
                <a:ea typeface="+mn-ea"/>
                <a:cs typeface="Arial" charset="0"/>
              </a:defRPr>
            </a:lvl1pPr>
          </a:lstStyle>
          <a:p>
            <a:pPr lvl="0"/>
            <a:r>
              <a:rPr lang="en-US" noProof="0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3371454461"/>
      </p:ext>
    </p:extLst>
  </p:cSld>
  <p:clrMapOvr>
    <a:masterClrMapping/>
  </p:clrMapOvr>
  <p:transition>
    <p:fade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10"/>
          </p:nvPr>
        </p:nvSpPr>
        <p:spPr>
          <a:xfrm>
            <a:off x="381000" y="1411552"/>
            <a:ext cx="8382000" cy="2210862"/>
          </a:xfrm>
        </p:spPr>
        <p:txBody>
          <a:bodyPr/>
          <a:lstStyle>
            <a:lvl1pPr>
              <a:lnSpc>
                <a:spcPct val="90000"/>
              </a:lnSpc>
              <a:defRPr/>
            </a:lvl1pPr>
            <a:lvl2pPr>
              <a:lnSpc>
                <a:spcPct val="90000"/>
              </a:lnSpc>
              <a:defRPr/>
            </a:lvl2pPr>
            <a:lvl3pPr>
              <a:lnSpc>
                <a:spcPct val="90000"/>
              </a:lnSpc>
              <a:defRPr/>
            </a:lvl3pPr>
            <a:lvl4pPr>
              <a:lnSpc>
                <a:spcPct val="90000"/>
              </a:lnSpc>
              <a:defRPr/>
            </a:lvl4pPr>
            <a:lvl5pPr>
              <a:lnSpc>
                <a:spcPct val="90000"/>
              </a:lnSpc>
              <a:defRPr/>
            </a:lvl5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309145819"/>
      </p:ext>
    </p:extLst>
  </p:cSld>
  <p:clrMapOvr>
    <a:masterClrMapping/>
  </p:clrMapOvr>
  <p:transition>
    <p:fade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1000" y="1412875"/>
            <a:ext cx="8382000" cy="2210862"/>
          </a:xfrm>
        </p:spPr>
        <p:txBody>
          <a:bodyPr/>
          <a:lstStyle>
            <a:lvl1pPr>
              <a:lnSpc>
                <a:spcPct val="90000"/>
              </a:lnSpc>
              <a:defRPr/>
            </a:lvl1pPr>
            <a:lvl2pPr>
              <a:lnSpc>
                <a:spcPct val="90000"/>
              </a:lnSpc>
              <a:defRPr/>
            </a:lvl2pPr>
            <a:lvl3pPr>
              <a:lnSpc>
                <a:spcPct val="90000"/>
              </a:lnSpc>
              <a:defRPr/>
            </a:lvl3pPr>
            <a:lvl4pPr>
              <a:lnSpc>
                <a:spcPct val="90000"/>
              </a:lnSpc>
              <a:defRPr/>
            </a:lvl4pPr>
            <a:lvl5pPr>
              <a:lnSpc>
                <a:spcPct val="90000"/>
              </a:lnSpc>
              <a:defRPr/>
            </a:lvl5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2009383503"/>
      </p:ext>
    </p:extLst>
  </p:cSld>
  <p:clrMapOvr>
    <a:masterClrMapping/>
  </p:clrMapOvr>
  <p:transition>
    <p:fade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381000" y="1411553"/>
            <a:ext cx="4114800" cy="1742015"/>
          </a:xfrm>
        </p:spPr>
        <p:txBody>
          <a:bodyPr/>
          <a:lstStyle>
            <a:lvl1pPr marL="339976" indent="-339976">
              <a:lnSpc>
                <a:spcPct val="90000"/>
              </a:lnSpc>
              <a:defRPr sz="2800"/>
            </a:lvl1pPr>
            <a:lvl2pPr marL="673338" indent="-325424">
              <a:lnSpc>
                <a:spcPct val="90000"/>
              </a:lnSpc>
              <a:defRPr sz="2400"/>
            </a:lvl2pPr>
            <a:lvl3pPr marL="953785" indent="-288384">
              <a:lnSpc>
                <a:spcPct val="90000"/>
              </a:lnSpc>
              <a:defRPr sz="2000"/>
            </a:lvl3pPr>
            <a:lvl4pPr marL="1227618" indent="-273833">
              <a:lnSpc>
                <a:spcPct val="90000"/>
              </a:lnSpc>
              <a:defRPr sz="1800"/>
            </a:lvl4pPr>
            <a:lvl5pPr marL="1516002" indent="-280447">
              <a:lnSpc>
                <a:spcPct val="90000"/>
              </a:lnSpc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411553"/>
            <a:ext cx="4114800" cy="1742015"/>
          </a:xfrm>
        </p:spPr>
        <p:txBody>
          <a:bodyPr/>
          <a:lstStyle>
            <a:lvl1pPr marL="347914" indent="-347914">
              <a:lnSpc>
                <a:spcPct val="90000"/>
              </a:lnSpc>
              <a:defRPr sz="2800"/>
            </a:lvl1pPr>
            <a:lvl2pPr marL="673338" indent="-339976">
              <a:lnSpc>
                <a:spcPct val="90000"/>
              </a:lnSpc>
              <a:defRPr sz="2400"/>
            </a:lvl2pPr>
            <a:lvl3pPr marL="961722" indent="-302936">
              <a:lnSpc>
                <a:spcPct val="90000"/>
              </a:lnSpc>
              <a:defRPr sz="2000"/>
            </a:lvl3pPr>
            <a:lvl4pPr marL="1227618" indent="-265896">
              <a:lnSpc>
                <a:spcPct val="90000"/>
              </a:lnSpc>
              <a:defRPr sz="1800"/>
            </a:lvl4pPr>
            <a:lvl5pPr marL="1516002" indent="-273833">
              <a:lnSpc>
                <a:spcPct val="90000"/>
              </a:lnSpc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3036107892"/>
      </p:ext>
    </p:extLst>
  </p:cSld>
  <p:clrMapOvr>
    <a:masterClrMapping/>
  </p:clrMapOvr>
  <p:transition>
    <p:fade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757802"/>
            <a:ext cx="4114800" cy="346249"/>
          </a:xfrm>
        </p:spPr>
        <p:txBody>
          <a:bodyPr anchor="b"/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2500" b="1"/>
            </a:lvl1pPr>
            <a:lvl2pPr marL="457182" indent="0">
              <a:buNone/>
              <a:defRPr sz="2000" b="1"/>
            </a:lvl2pPr>
            <a:lvl3pPr marL="914363" indent="0">
              <a:buNone/>
              <a:defRPr sz="1800" b="1"/>
            </a:lvl3pPr>
            <a:lvl4pPr marL="1371545" indent="0">
              <a:buNone/>
              <a:defRPr sz="1600" b="1"/>
            </a:lvl4pPr>
            <a:lvl5pPr marL="1828727" indent="0">
              <a:buNone/>
              <a:defRPr sz="1600" b="1"/>
            </a:lvl5pPr>
            <a:lvl6pPr marL="2285909" indent="0">
              <a:buNone/>
              <a:defRPr sz="1600" b="1"/>
            </a:lvl6pPr>
            <a:lvl7pPr marL="2743090" indent="0">
              <a:buNone/>
              <a:defRPr sz="1600" b="1"/>
            </a:lvl7pPr>
            <a:lvl8pPr marL="3200272" indent="0">
              <a:buNone/>
              <a:defRPr sz="1600" b="1"/>
            </a:lvl8pPr>
            <a:lvl9pPr marL="3657454" indent="0">
              <a:buNone/>
              <a:defRPr sz="1600" b="1"/>
            </a:lvl9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80999" y="2174875"/>
            <a:ext cx="4114800" cy="1537344"/>
          </a:xfrm>
        </p:spPr>
        <p:txBody>
          <a:bodyPr/>
          <a:lstStyle>
            <a:lvl1pPr marL="281770" indent="-281770">
              <a:defRPr sz="2300"/>
            </a:lvl1pPr>
            <a:lvl2pPr marL="562218" indent="-265896">
              <a:defRPr sz="2000"/>
            </a:lvl2pPr>
            <a:lvl3pPr marL="813562" indent="-243407">
              <a:defRPr sz="1800"/>
            </a:lvl3pPr>
            <a:lvl4pPr marL="1050354" indent="-228856">
              <a:defRPr sz="1700"/>
            </a:lvl4pPr>
            <a:lvl5pPr marL="1279210" indent="-206367">
              <a:defRPr sz="17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981" y="1757802"/>
            <a:ext cx="4117019" cy="346249"/>
          </a:xfrm>
        </p:spPr>
        <p:txBody>
          <a:bodyPr anchor="b"/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2500" b="1"/>
            </a:lvl1pPr>
            <a:lvl2pPr marL="457182" indent="0">
              <a:buNone/>
              <a:defRPr sz="2000" b="1"/>
            </a:lvl2pPr>
            <a:lvl3pPr marL="914363" indent="0">
              <a:buNone/>
              <a:defRPr sz="1800" b="1"/>
            </a:lvl3pPr>
            <a:lvl4pPr marL="1371545" indent="0">
              <a:buNone/>
              <a:defRPr sz="1600" b="1"/>
            </a:lvl4pPr>
            <a:lvl5pPr marL="1828727" indent="0">
              <a:buNone/>
              <a:defRPr sz="1600" b="1"/>
            </a:lvl5pPr>
            <a:lvl6pPr marL="2285909" indent="0">
              <a:buNone/>
              <a:defRPr sz="1600" b="1"/>
            </a:lvl6pPr>
            <a:lvl7pPr marL="2743090" indent="0">
              <a:buNone/>
              <a:defRPr sz="1600" b="1"/>
            </a:lvl7pPr>
            <a:lvl8pPr marL="3200272" indent="0">
              <a:buNone/>
              <a:defRPr sz="1600" b="1"/>
            </a:lvl8pPr>
            <a:lvl9pPr marL="3657454" indent="0">
              <a:buNone/>
              <a:defRPr sz="1600" b="1"/>
            </a:lvl9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117974" cy="1537344"/>
          </a:xfrm>
        </p:spPr>
        <p:txBody>
          <a:bodyPr/>
          <a:lstStyle>
            <a:lvl1pPr marL="296321" indent="-296321">
              <a:defRPr sz="2300"/>
            </a:lvl1pPr>
            <a:lvl2pPr marL="570155" indent="-273833">
              <a:defRPr sz="2000"/>
            </a:lvl2pPr>
            <a:lvl3pPr marL="821499" indent="-244730">
              <a:defRPr sz="1800"/>
            </a:lvl3pPr>
            <a:lvl4pPr marL="1050354" indent="-236793">
              <a:defRPr sz="1700"/>
            </a:lvl4pPr>
            <a:lvl5pPr marL="1279210" indent="-220919">
              <a:defRPr sz="17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3341144198"/>
      </p:ext>
    </p:extLst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A6FF3C-4F8A-40CC-8F22-316B4349D91A}" type="datetimeFigureOut">
              <a:rPr lang="ru-RU" smtClean="0"/>
              <a:pPr/>
              <a:t>26.07.2020</a:t>
            </a:fld>
            <a:endParaRPr lang="ru-RU"/>
          </a:p>
        </p:txBody>
      </p:sp>
      <p:sp>
        <p:nvSpPr>
          <p:cNvPr id="13" name="Rectangle 12"/>
          <p:cNvSpPr/>
          <p:nvPr/>
        </p:nvSpPr>
        <p:spPr>
          <a:xfrm>
            <a:off x="451976" y="2946400"/>
            <a:ext cx="8265160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567656" y="3048000"/>
            <a:ext cx="8033800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B0F206-A90F-4001-B8DF-F2020BA6BA1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6" y="3200399"/>
            <a:ext cx="7696200" cy="1295401"/>
          </a:xfrm>
        </p:spPr>
        <p:txBody>
          <a:bodyPr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4000" kern="1200" cap="all" baseline="0" dirty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675496" y="4541520"/>
            <a:ext cx="7818120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4607510"/>
            <a:ext cx="7696200" cy="523783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Rectangle 13"/>
          <p:cNvSpPr/>
          <p:nvPr/>
        </p:nvSpPr>
        <p:spPr>
          <a:xfrm>
            <a:off x="675757" y="3124200"/>
            <a:ext cx="7817599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1987877909"/>
      </p:ext>
    </p:extLst>
  </p:cSld>
  <p:clrMapOvr>
    <a:masterClrMapping/>
  </p:clrMapOvr>
  <p:transition>
    <p:fade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0987316"/>
      </p:ext>
    </p:extLst>
  </p:cSld>
  <p:clrMapOvr>
    <a:masterClrMapping/>
  </p:clrMapOvr>
  <p:transition>
    <p:fade/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WALKIN: печать с использованием оттенков серог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76089502"/>
      </p:ext>
    </p:extLst>
  </p:cSld>
  <p:clrMapOvr>
    <a:masterClrMapping/>
  </p:clrMapOvr>
  <p:transition>
    <p:fade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Заголовок и объект">
    <p:bg bwMode="black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white"/>
        <p:txBody>
          <a:bodyPr/>
          <a:lstStyle/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10"/>
          </p:nvPr>
        </p:nvSpPr>
        <p:spPr bwMode="white">
          <a:xfrm>
            <a:off x="381000" y="1411553"/>
            <a:ext cx="8382000" cy="2200602"/>
          </a:xfrm>
        </p:spPr>
        <p:txBody>
          <a:bodyPr/>
          <a:lstStyle>
            <a:lvl1pPr>
              <a:buClr>
                <a:schemeClr val="tx1"/>
              </a:buClr>
              <a:buSzPct val="70000"/>
              <a:buFont typeface="Wingdings" pitchFamily="2" charset="2"/>
              <a:buChar char="l"/>
              <a:defRPr/>
            </a:lvl1pPr>
            <a:lvl2pPr>
              <a:buClr>
                <a:schemeClr val="tx1"/>
              </a:buClr>
              <a:buSzPct val="70000"/>
              <a:buFont typeface="Wingdings" pitchFamily="2" charset="2"/>
              <a:buChar char="l"/>
              <a:defRPr/>
            </a:lvl2pPr>
            <a:lvl3pPr>
              <a:buClr>
                <a:schemeClr val="tx1"/>
              </a:buClr>
              <a:buSzPct val="70000"/>
              <a:buFont typeface="Wingdings" pitchFamily="2" charset="2"/>
              <a:buChar char="l"/>
              <a:defRPr/>
            </a:lvl3pPr>
            <a:lvl4pPr>
              <a:buClr>
                <a:schemeClr val="tx1"/>
              </a:buClr>
              <a:buSzPct val="70000"/>
              <a:buFont typeface="Wingdings" pitchFamily="2" charset="2"/>
              <a:buChar char="l"/>
              <a:defRPr/>
            </a:lvl4pPr>
            <a:lvl5pPr>
              <a:buClr>
                <a:schemeClr val="tx1"/>
              </a:buClr>
              <a:buSzPct val="70000"/>
              <a:buFont typeface="Wingdings" pitchFamily="2" charset="2"/>
              <a:buChar char="l"/>
              <a:defRPr/>
            </a:lvl5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299792248"/>
      </p:ext>
    </p:extLst>
  </p:cSld>
  <p:clrMapOvr>
    <a:masterClrMapping/>
  </p:clrMapOvr>
  <p:transition>
    <p:fade/>
  </p:transition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Заголовок и объект">
    <p:bg bwMode="black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white"/>
        <p:txBody>
          <a:bodyPr/>
          <a:lstStyle/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10"/>
          </p:nvPr>
        </p:nvSpPr>
        <p:spPr bwMode="white">
          <a:xfrm>
            <a:off x="381000" y="1411553"/>
            <a:ext cx="8382000" cy="2200602"/>
          </a:xfrm>
        </p:spPr>
        <p:txBody>
          <a:bodyPr/>
          <a:lstStyle>
            <a:lvl1pPr>
              <a:buClr>
                <a:schemeClr val="tx1"/>
              </a:buClr>
              <a:buSzPct val="70000"/>
              <a:buFont typeface="Wingdings" pitchFamily="2" charset="2"/>
              <a:buChar char="l"/>
              <a:defRPr/>
            </a:lvl1pPr>
            <a:lvl2pPr>
              <a:buClr>
                <a:schemeClr val="tx1"/>
              </a:buClr>
              <a:buSzPct val="70000"/>
              <a:buFont typeface="Wingdings" pitchFamily="2" charset="2"/>
              <a:buChar char="l"/>
              <a:defRPr/>
            </a:lvl2pPr>
            <a:lvl3pPr>
              <a:buClr>
                <a:schemeClr val="tx1"/>
              </a:buClr>
              <a:buSzPct val="70000"/>
              <a:buFont typeface="Wingdings" pitchFamily="2" charset="2"/>
              <a:buChar char="l"/>
              <a:defRPr/>
            </a:lvl3pPr>
            <a:lvl4pPr>
              <a:buClr>
                <a:schemeClr val="tx1"/>
              </a:buClr>
              <a:buSzPct val="70000"/>
              <a:buFont typeface="Wingdings" pitchFamily="2" charset="2"/>
              <a:buChar char="l"/>
              <a:defRPr/>
            </a:lvl4pPr>
            <a:lvl5pPr>
              <a:buClr>
                <a:schemeClr val="tx1"/>
              </a:buClr>
              <a:buSzPct val="70000"/>
              <a:buFont typeface="Wingdings" pitchFamily="2" charset="2"/>
              <a:buChar char="l"/>
              <a:defRPr/>
            </a:lvl5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4" name="Текст 6"/>
          <p:cNvSpPr>
            <a:spLocks noGrp="1"/>
          </p:cNvSpPr>
          <p:nvPr>
            <p:ph type="body" sz="quarter" idx="11"/>
          </p:nvPr>
        </p:nvSpPr>
        <p:spPr>
          <a:xfrm>
            <a:off x="0" y="6238875"/>
            <a:ext cx="9144001" cy="619125"/>
          </a:xfrm>
          <a:solidFill>
            <a:srgbClr val="FFFF99"/>
          </a:solidFill>
        </p:spPr>
        <p:txBody>
          <a:bodyPr lIns="152394" tIns="76197" rIns="152394" bIns="76197" anchor="b">
            <a:noAutofit/>
          </a:bodyPr>
          <a:lstStyle>
            <a:lvl1pPr algn="r">
              <a:buFont typeface="Arial" pitchFamily="34" charset="0"/>
              <a:buNone/>
              <a:defRPr>
                <a:solidFill>
                  <a:srgbClr val="000000"/>
                </a:solidFill>
                <a:effectLst/>
                <a:latin typeface="+mj-lt"/>
              </a:defRPr>
            </a:lvl1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3055199241"/>
      </p:ext>
    </p:extLst>
  </p:cSld>
  <p:clrMapOvr>
    <a:masterClrMapping/>
  </p:clrMapOvr>
  <p:transition>
    <p:fade/>
  </p:transition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ролик, видео и прочие особые слайд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69219" y="649805"/>
            <a:ext cx="7043208" cy="1523494"/>
          </a:xfrm>
        </p:spPr>
        <p:txBody>
          <a:bodyPr anchor="ctr" anchorCtr="0">
            <a:noAutofit/>
          </a:bodyPr>
          <a:lstStyle>
            <a:lvl1pPr>
              <a:lnSpc>
                <a:spcPct val="90000"/>
              </a:lnSpc>
              <a:defRPr sz="5400"/>
            </a:lvl1pPr>
          </a:lstStyle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68955" y="4344988"/>
            <a:ext cx="7043208" cy="461665"/>
          </a:xfrm>
        </p:spPr>
        <p:txBody>
          <a:bodyPr>
            <a:no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0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2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4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0" smtClean="0"/>
              <a:t>Образец подзаголовка</a:t>
            </a:r>
            <a:endParaRPr lang="ru-RU" noProof="0"/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0"/>
          </p:nvPr>
        </p:nvSpPr>
        <p:spPr>
          <a:xfrm>
            <a:off x="722049" y="2355850"/>
            <a:ext cx="7690114" cy="1384994"/>
          </a:xfrm>
        </p:spPr>
        <p:txBody>
          <a:bodyPr>
            <a:noAutofit/>
            <a:scene3d>
              <a:camera prst="orthographicFront"/>
              <a:lightRig rig="flat" dir="t"/>
            </a:scene3d>
            <a:sp3d extrusionH="88900" contourW="2540">
              <a:bevelT w="38100" h="31750"/>
              <a:contourClr>
                <a:srgbClr val="F4A234"/>
              </a:contourClr>
            </a:sp3d>
          </a:bodyPr>
          <a:lstStyle>
            <a:lvl1pPr marL="0" indent="0" algn="l">
              <a:buFont typeface="Arial" pitchFamily="34" charset="0"/>
              <a:buNone/>
              <a:defRPr kumimoji="0" lang="en-US" sz="7000" b="0" i="1" u="none" strike="noStrike" kern="0" cap="none" spc="-150" normalizeH="0" baseline="0" noProof="0" dirty="0" smtClean="0">
                <a:ln w="3175">
                  <a:noFill/>
                </a:ln>
                <a:gradFill flip="none" rotWithShape="1">
                  <a:gsLst>
                    <a:gs pos="0">
                      <a:schemeClr val="tx1">
                        <a:lumMod val="65000"/>
                      </a:schemeClr>
                    </a:gs>
                    <a:gs pos="50000">
                      <a:schemeClr val="tx1"/>
                    </a:gs>
                  </a:gsLst>
                  <a:lin ang="5400000" scaled="1"/>
                  <a:tileRect/>
                </a:gra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uLnTx/>
                <a:uFillTx/>
                <a:latin typeface="+mn-lt"/>
                <a:ea typeface="+mn-ea"/>
                <a:cs typeface="Arial" charset="0"/>
              </a:defRPr>
            </a:lvl1pPr>
          </a:lstStyle>
          <a:p>
            <a:pPr lvl="0"/>
            <a:r>
              <a:rPr lang="en-US" noProof="0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2370112234"/>
      </p:ext>
    </p:extLst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6128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A6FF3C-4F8A-40CC-8F22-316B4349D91A}" type="datetimeFigureOut">
              <a:rPr lang="ru-RU" smtClean="0"/>
              <a:pPr/>
              <a:t>26.07.2020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B0F206-A90F-4001-B8DF-F2020BA6BA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6128" y="1722438"/>
            <a:ext cx="4040188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128" y="2438400"/>
            <a:ext cx="4040188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400"/>
            <a:ext cx="4041775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A6FF3C-4F8A-40CC-8F22-316B4349D91A}" type="datetimeFigureOut">
              <a:rPr lang="ru-RU" smtClean="0"/>
              <a:pPr/>
              <a:t>26.07.2020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B0F206-A90F-4001-B8DF-F2020BA6BA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A6FF3C-4F8A-40CC-8F22-316B4349D91A}" type="datetimeFigureOut">
              <a:rPr lang="ru-RU" smtClean="0"/>
              <a:pPr/>
              <a:t>26.07.2020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B0F206-A90F-4001-B8DF-F2020BA6BA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1" name="Rounded Rectangle 10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A6FF3C-4F8A-40CC-8F22-316B4349D91A}" type="datetimeFigureOut">
              <a:rPr lang="ru-RU" smtClean="0"/>
              <a:pPr/>
              <a:t>26.07.2020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B0F206-A90F-4001-B8DF-F2020BA6BA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2" name="Rounded Rectangle 11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685800"/>
            <a:ext cx="4572000" cy="525780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A6FF3C-4F8A-40CC-8F22-316B4349D91A}" type="datetimeFigureOut">
              <a:rPr lang="ru-RU" smtClean="0"/>
              <a:pPr/>
              <a:t>26.07.2020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B0F206-A90F-4001-B8DF-F2020BA6BA1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560034" y="1505712"/>
            <a:ext cx="2716566" cy="3523488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76690" y="1642472"/>
            <a:ext cx="2483254" cy="3234328"/>
          </a:xfrm>
          <a:prstGeom prst="rect">
            <a:avLst/>
          </a:prstGeom>
          <a:solidFill>
            <a:srgbClr val="FFFFFF"/>
          </a:solidFill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9000" y="2971800"/>
            <a:ext cx="2298634" cy="1752600"/>
          </a:xfrm>
        </p:spPr>
        <p:txBody>
          <a:bodyPr/>
          <a:lstStyle>
            <a:lvl1pPr marL="0" indent="0">
              <a:spcBef>
                <a:spcPts val="4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9000" y="1734312"/>
            <a:ext cx="2298634" cy="1191620"/>
          </a:xfrm>
        </p:spPr>
        <p:txBody>
          <a:bodyPr anchor="b">
            <a:normAutofit/>
          </a:bodyPr>
          <a:lstStyle>
            <a:lvl1pPr algn="l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5800" y="621437"/>
            <a:ext cx="7772400" cy="4331564"/>
          </a:xfrm>
          <a:solidFill>
            <a:schemeClr val="bg2"/>
          </a:solidFill>
          <a:ln>
            <a:noFill/>
          </a:ln>
          <a:effectLst>
            <a:softEdge rad="12700"/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A6FF3C-4F8A-40CC-8F22-316B4349D91A}" type="datetimeFigureOut">
              <a:rPr lang="ru-RU" smtClean="0"/>
              <a:pPr/>
              <a:t>26.07.2020</a:t>
            </a:fld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B0F206-A90F-4001-B8DF-F2020BA6BA1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Rectangle 9"/>
          <p:cNvSpPr/>
          <p:nvPr/>
        </p:nvSpPr>
        <p:spPr>
          <a:xfrm>
            <a:off x="685800" y="4953000"/>
            <a:ext cx="7772400" cy="13716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61999" y="5029200"/>
            <a:ext cx="7600765" cy="1202924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3" name="Rectangle 12"/>
          <p:cNvSpPr/>
          <p:nvPr/>
        </p:nvSpPr>
        <p:spPr>
          <a:xfrm>
            <a:off x="914400" y="5638800"/>
            <a:ext cx="7328514" cy="451696"/>
          </a:xfrm>
          <a:prstGeom prst="rect">
            <a:avLst/>
          </a:prstGeom>
          <a:solidFill>
            <a:schemeClr val="accent1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05589" y="5074920"/>
            <a:ext cx="7946136" cy="1097280"/>
          </a:xfrm>
          <a:prstGeom prst="rect">
            <a:avLst/>
          </a:prstGeom>
          <a:noFill/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56289" y="5656556"/>
            <a:ext cx="7244736" cy="401715"/>
          </a:xfrm>
        </p:spPr>
        <p:txBody>
          <a:bodyPr anchor="ctr">
            <a:normAutofit/>
          </a:bodyPr>
          <a:lstStyle>
            <a:lvl1pPr marL="0" indent="0" algn="ctr">
              <a:buNone/>
              <a:defRPr sz="15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05400"/>
            <a:ext cx="7328514" cy="523043"/>
          </a:xfrm>
        </p:spPr>
        <p:txBody>
          <a:bodyPr anchor="ctr" anchorCtr="0"/>
          <a:lstStyle>
            <a:lvl1pPr algn="ctr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slideLayout" Target="../slideLayouts/slideLayout35.xml"/><Relationship Id="rId2" Type="http://schemas.openxmlformats.org/officeDocument/2006/relationships/slideLayout" Target="../slideLayouts/slideLayout25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Relationship Id="rId14" Type="http://schemas.openxmlformats.org/officeDocument/2006/relationships/image" Target="../media/image4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7" name="Rounded Rectangle 6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82296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86A6FF3C-4F8A-40CC-8F22-316B4349D91A}" type="datetimeFigureOut">
              <a:rPr lang="ru-RU" smtClean="0"/>
              <a:pPr/>
              <a:t>26.07.2020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FDB0F206-A90F-4001-B8DF-F2020BA6BA1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274320" y="278166"/>
            <a:ext cx="8595360" cy="132588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72863" y="372862"/>
            <a:ext cx="8380520" cy="111858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500" kern="1200" cap="all" baseline="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30188"/>
            <a:ext cx="8382000" cy="665162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381000" y="1412875"/>
            <a:ext cx="8382000" cy="2135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91585518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  <p:sldLayoutId id="2147483780" r:id="rId12"/>
  </p:sldLayoutIdLst>
  <p:transition>
    <p:fade/>
  </p:transition>
  <p:txStyles>
    <p:titleStyle>
      <a:lvl1pPr algn="l" defTabSz="912813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lang="en-US" sz="4800" kern="1200" spc="-150" dirty="0">
          <a:ln w="3175">
            <a:noFill/>
          </a:ln>
          <a:gradFill flip="none" rotWithShape="1">
            <a:gsLst>
              <a:gs pos="0">
                <a:srgbClr val="FFFFB9"/>
              </a:gs>
              <a:gs pos="36000">
                <a:srgbClr val="FFFF99"/>
              </a:gs>
              <a:gs pos="86000">
                <a:srgbClr val="F6AE1E"/>
              </a:gs>
            </a:gsLst>
            <a:lin ang="5400000" scaled="0"/>
            <a:tileRect/>
          </a:gra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latin typeface="+mj-lt"/>
          <a:ea typeface="+mn-ea"/>
          <a:cs typeface="Arial" charset="0"/>
        </a:defRPr>
      </a:lvl1pPr>
      <a:lvl2pPr algn="l" defTabSz="912813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Calibri" pitchFamily="34" charset="0"/>
          <a:cs typeface="Arial" charset="0"/>
        </a:defRPr>
      </a:lvl2pPr>
      <a:lvl3pPr algn="l" defTabSz="912813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Calibri" pitchFamily="34" charset="0"/>
          <a:cs typeface="Arial" charset="0"/>
        </a:defRPr>
      </a:lvl3pPr>
      <a:lvl4pPr algn="l" defTabSz="912813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Calibri" pitchFamily="34" charset="0"/>
          <a:cs typeface="Arial" charset="0"/>
        </a:defRPr>
      </a:lvl4pPr>
      <a:lvl5pPr algn="l" defTabSz="912813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Calibri" pitchFamily="34" charset="0"/>
          <a:cs typeface="Arial" charset="0"/>
        </a:defRPr>
      </a:lvl5pPr>
      <a:lvl6pPr marL="457200" algn="l" defTabSz="912813" rtl="0" fontAlgn="base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Calibri" pitchFamily="34" charset="0"/>
          <a:cs typeface="Arial" charset="0"/>
        </a:defRPr>
      </a:lvl6pPr>
      <a:lvl7pPr marL="914400" algn="l" defTabSz="912813" rtl="0" fontAlgn="base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Calibri" pitchFamily="34" charset="0"/>
          <a:cs typeface="Arial" charset="0"/>
        </a:defRPr>
      </a:lvl7pPr>
      <a:lvl8pPr marL="1371600" algn="l" defTabSz="912813" rtl="0" fontAlgn="base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Calibri" pitchFamily="34" charset="0"/>
          <a:cs typeface="Arial" charset="0"/>
        </a:defRPr>
      </a:lvl8pPr>
      <a:lvl9pPr marL="1828800" algn="l" defTabSz="912813" rtl="0" fontAlgn="base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Calibri" pitchFamily="34" charset="0"/>
          <a:cs typeface="Arial" charset="0"/>
        </a:defRPr>
      </a:lvl9pPr>
    </p:titleStyle>
    <p:bodyStyle>
      <a:lvl1pPr marL="396875" indent="-396875" algn="l" defTabSz="912813" rtl="0" eaLnBrk="0" fontAlgn="base" hangingPunct="0">
        <a:lnSpc>
          <a:spcPct val="90000"/>
        </a:lnSpc>
        <a:spcBef>
          <a:spcPct val="20000"/>
        </a:spcBef>
        <a:spcAft>
          <a:spcPct val="0"/>
        </a:spcAft>
        <a:buBlip>
          <a:blip r:embed="rId14"/>
        </a:buBlip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indent="-396875" algn="l" defTabSz="912813" rtl="0" eaLnBrk="0" fontAlgn="base" hangingPunct="0">
        <a:lnSpc>
          <a:spcPct val="90000"/>
        </a:lnSpc>
        <a:spcBef>
          <a:spcPct val="20000"/>
        </a:spcBef>
        <a:spcAft>
          <a:spcPct val="0"/>
        </a:spcAft>
        <a:buBlip>
          <a:blip r:embed="rId15"/>
        </a:buBlip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258888" indent="-344488" algn="l" defTabSz="912813" rtl="0" eaLnBrk="0" fontAlgn="base" hangingPunct="0">
        <a:lnSpc>
          <a:spcPct val="90000"/>
        </a:lnSpc>
        <a:spcBef>
          <a:spcPct val="20000"/>
        </a:spcBef>
        <a:spcAft>
          <a:spcPct val="0"/>
        </a:spcAft>
        <a:buBlip>
          <a:blip r:embed="rId15"/>
        </a:buBlip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4963" indent="-346075" algn="l" defTabSz="912813" rtl="0" eaLnBrk="0" fontAlgn="base" hangingPunct="0">
        <a:lnSpc>
          <a:spcPct val="90000"/>
        </a:lnSpc>
        <a:spcBef>
          <a:spcPct val="20000"/>
        </a:spcBef>
        <a:spcAft>
          <a:spcPct val="0"/>
        </a:spcAft>
        <a:buBlip>
          <a:blip r:embed="rId15"/>
        </a:buBlip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1941513" indent="-336550" algn="l" defTabSz="912813" rtl="0" eaLnBrk="0" fontAlgn="base" hangingPunct="0">
        <a:lnSpc>
          <a:spcPct val="90000"/>
        </a:lnSpc>
        <a:spcBef>
          <a:spcPct val="20000"/>
        </a:spcBef>
        <a:spcAft>
          <a:spcPct val="0"/>
        </a:spcAft>
        <a:buBlip>
          <a:blip r:embed="rId15"/>
        </a:buBlip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499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81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63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45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2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63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45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27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09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90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72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54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30188"/>
            <a:ext cx="8382000" cy="665162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381000" y="1412875"/>
            <a:ext cx="8382000" cy="2135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417857766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82" r:id="rId1"/>
    <p:sldLayoutId id="2147483783" r:id="rId2"/>
    <p:sldLayoutId id="2147483784" r:id="rId3"/>
    <p:sldLayoutId id="2147483785" r:id="rId4"/>
    <p:sldLayoutId id="2147483786" r:id="rId5"/>
    <p:sldLayoutId id="2147483787" r:id="rId6"/>
    <p:sldLayoutId id="2147483788" r:id="rId7"/>
    <p:sldLayoutId id="2147483789" r:id="rId8"/>
    <p:sldLayoutId id="2147483790" r:id="rId9"/>
    <p:sldLayoutId id="2147483791" r:id="rId10"/>
    <p:sldLayoutId id="2147483792" r:id="rId11"/>
    <p:sldLayoutId id="2147483793" r:id="rId12"/>
  </p:sldLayoutIdLst>
  <p:transition>
    <p:fade/>
  </p:transition>
  <p:txStyles>
    <p:titleStyle>
      <a:lvl1pPr algn="l" defTabSz="912813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lang="en-US" sz="4800" kern="1200" spc="-150" dirty="0">
          <a:ln w="3175">
            <a:noFill/>
          </a:ln>
          <a:gradFill flip="none" rotWithShape="1">
            <a:gsLst>
              <a:gs pos="0">
                <a:srgbClr val="FFFFB9"/>
              </a:gs>
              <a:gs pos="36000">
                <a:srgbClr val="FFFF99"/>
              </a:gs>
              <a:gs pos="86000">
                <a:srgbClr val="F6AE1E"/>
              </a:gs>
            </a:gsLst>
            <a:lin ang="5400000" scaled="0"/>
            <a:tileRect/>
          </a:gra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latin typeface="+mj-lt"/>
          <a:ea typeface="+mn-ea"/>
          <a:cs typeface="Arial" charset="0"/>
        </a:defRPr>
      </a:lvl1pPr>
      <a:lvl2pPr algn="l" defTabSz="912813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Calibri" pitchFamily="34" charset="0"/>
          <a:cs typeface="Arial" charset="0"/>
        </a:defRPr>
      </a:lvl2pPr>
      <a:lvl3pPr algn="l" defTabSz="912813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Calibri" pitchFamily="34" charset="0"/>
          <a:cs typeface="Arial" charset="0"/>
        </a:defRPr>
      </a:lvl3pPr>
      <a:lvl4pPr algn="l" defTabSz="912813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Calibri" pitchFamily="34" charset="0"/>
          <a:cs typeface="Arial" charset="0"/>
        </a:defRPr>
      </a:lvl4pPr>
      <a:lvl5pPr algn="l" defTabSz="912813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Calibri" pitchFamily="34" charset="0"/>
          <a:cs typeface="Arial" charset="0"/>
        </a:defRPr>
      </a:lvl5pPr>
      <a:lvl6pPr marL="457200" algn="l" defTabSz="912813" rtl="0" fontAlgn="base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Calibri" pitchFamily="34" charset="0"/>
          <a:cs typeface="Arial" charset="0"/>
        </a:defRPr>
      </a:lvl6pPr>
      <a:lvl7pPr marL="914400" algn="l" defTabSz="912813" rtl="0" fontAlgn="base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Calibri" pitchFamily="34" charset="0"/>
          <a:cs typeface="Arial" charset="0"/>
        </a:defRPr>
      </a:lvl7pPr>
      <a:lvl8pPr marL="1371600" algn="l" defTabSz="912813" rtl="0" fontAlgn="base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Calibri" pitchFamily="34" charset="0"/>
          <a:cs typeface="Arial" charset="0"/>
        </a:defRPr>
      </a:lvl8pPr>
      <a:lvl9pPr marL="1828800" algn="l" defTabSz="912813" rtl="0" fontAlgn="base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Calibri" pitchFamily="34" charset="0"/>
          <a:cs typeface="Arial" charset="0"/>
        </a:defRPr>
      </a:lvl9pPr>
    </p:titleStyle>
    <p:bodyStyle>
      <a:lvl1pPr marL="396875" indent="-396875" algn="l" defTabSz="912813" rtl="0" eaLnBrk="0" fontAlgn="base" hangingPunct="0">
        <a:lnSpc>
          <a:spcPct val="90000"/>
        </a:lnSpc>
        <a:spcBef>
          <a:spcPct val="20000"/>
        </a:spcBef>
        <a:spcAft>
          <a:spcPct val="0"/>
        </a:spcAft>
        <a:buBlip>
          <a:blip r:embed="rId15"/>
        </a:buBlip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indent="-396875" algn="l" defTabSz="912813" rtl="0" eaLnBrk="0" fontAlgn="base" hangingPunct="0">
        <a:lnSpc>
          <a:spcPct val="90000"/>
        </a:lnSpc>
        <a:spcBef>
          <a:spcPct val="20000"/>
        </a:spcBef>
        <a:spcAft>
          <a:spcPct val="0"/>
        </a:spcAft>
        <a:buBlip>
          <a:blip r:embed="rId16"/>
        </a:buBlip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258888" indent="-344488" algn="l" defTabSz="912813" rtl="0" eaLnBrk="0" fontAlgn="base" hangingPunct="0">
        <a:lnSpc>
          <a:spcPct val="90000"/>
        </a:lnSpc>
        <a:spcBef>
          <a:spcPct val="20000"/>
        </a:spcBef>
        <a:spcAft>
          <a:spcPct val="0"/>
        </a:spcAft>
        <a:buBlip>
          <a:blip r:embed="rId16"/>
        </a:buBlip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4963" indent="-346075" algn="l" defTabSz="912813" rtl="0" eaLnBrk="0" fontAlgn="base" hangingPunct="0">
        <a:lnSpc>
          <a:spcPct val="90000"/>
        </a:lnSpc>
        <a:spcBef>
          <a:spcPct val="20000"/>
        </a:spcBef>
        <a:spcAft>
          <a:spcPct val="0"/>
        </a:spcAft>
        <a:buBlip>
          <a:blip r:embed="rId16"/>
        </a:buBlip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1941513" indent="-336550" algn="l" defTabSz="912813" rtl="0" eaLnBrk="0" fontAlgn="base" hangingPunct="0">
        <a:lnSpc>
          <a:spcPct val="90000"/>
        </a:lnSpc>
        <a:spcBef>
          <a:spcPct val="20000"/>
        </a:spcBef>
        <a:spcAft>
          <a:spcPct val="0"/>
        </a:spcAft>
        <a:buBlip>
          <a:blip r:embed="rId16"/>
        </a:buBlip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499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81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63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45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2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63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45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27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09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90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72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54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image" Target="../media/image19.png"/><Relationship Id="rId7" Type="http://schemas.openxmlformats.org/officeDocument/2006/relationships/image" Target="../media/image23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Relationship Id="rId9" Type="http://schemas.openxmlformats.org/officeDocument/2006/relationships/image" Target="../media/image8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мка 6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541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 rot="1603304">
            <a:off x="75421" y="2798538"/>
            <a:ext cx="272179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2000" b="1" dirty="0">
                <a:ln/>
                <a:solidFill>
                  <a:schemeClr val="accent3"/>
                </a:solidFill>
              </a:rPr>
              <a:t>А</a:t>
            </a:r>
            <a:endParaRPr lang="ru-RU" sz="20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11" name="Прямоугольник 10"/>
          <p:cNvSpPr/>
          <p:nvPr/>
        </p:nvSpPr>
        <p:spPr>
          <a:xfrm rot="1603304">
            <a:off x="75421" y="39828"/>
            <a:ext cx="272179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2000" b="1" dirty="0">
                <a:ln/>
                <a:solidFill>
                  <a:schemeClr val="accent3"/>
                </a:solidFill>
              </a:rPr>
              <a:t>А</a:t>
            </a:r>
            <a:endParaRPr lang="ru-RU" sz="20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13" name="Прямоугольник 12"/>
          <p:cNvSpPr/>
          <p:nvPr/>
        </p:nvSpPr>
        <p:spPr>
          <a:xfrm rot="1603304">
            <a:off x="2807735" y="39828"/>
            <a:ext cx="272179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2000" b="1" dirty="0">
                <a:ln/>
                <a:solidFill>
                  <a:schemeClr val="accent3"/>
                </a:solidFill>
              </a:rPr>
              <a:t>А</a:t>
            </a:r>
            <a:endParaRPr lang="ru-RU" sz="20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14" name="Прямоугольник 13"/>
          <p:cNvSpPr/>
          <p:nvPr/>
        </p:nvSpPr>
        <p:spPr>
          <a:xfrm rot="11019952">
            <a:off x="5779535" y="39828"/>
            <a:ext cx="272179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2000" b="1" dirty="0">
                <a:ln/>
                <a:solidFill>
                  <a:schemeClr val="accent3"/>
                </a:solidFill>
              </a:rPr>
              <a:t>А</a:t>
            </a:r>
            <a:endParaRPr lang="ru-RU" sz="20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15" name="Прямоугольник 14"/>
          <p:cNvSpPr/>
          <p:nvPr/>
        </p:nvSpPr>
        <p:spPr>
          <a:xfrm rot="1603304">
            <a:off x="7967563" y="39828"/>
            <a:ext cx="272179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2000" b="1" dirty="0">
                <a:ln/>
                <a:solidFill>
                  <a:schemeClr val="accent3"/>
                </a:solidFill>
              </a:rPr>
              <a:t>А</a:t>
            </a:r>
            <a:endParaRPr lang="ru-RU" sz="20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16" name="Прямоугольник 15"/>
          <p:cNvSpPr/>
          <p:nvPr/>
        </p:nvSpPr>
        <p:spPr>
          <a:xfrm rot="1603304">
            <a:off x="8796400" y="1487629"/>
            <a:ext cx="272179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2000" b="1" dirty="0">
                <a:ln/>
                <a:solidFill>
                  <a:schemeClr val="accent3"/>
                </a:solidFill>
              </a:rPr>
              <a:t>А</a:t>
            </a:r>
            <a:endParaRPr lang="ru-RU" sz="20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17" name="Прямоугольник 16"/>
          <p:cNvSpPr/>
          <p:nvPr/>
        </p:nvSpPr>
        <p:spPr>
          <a:xfrm rot="1603304">
            <a:off x="8796398" y="3228945"/>
            <a:ext cx="272179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2000" b="1" dirty="0">
                <a:ln/>
                <a:solidFill>
                  <a:schemeClr val="accent3"/>
                </a:solidFill>
              </a:rPr>
              <a:t>А</a:t>
            </a:r>
            <a:endParaRPr lang="ru-RU" sz="20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18" name="Прямоугольник 17"/>
          <p:cNvSpPr/>
          <p:nvPr/>
        </p:nvSpPr>
        <p:spPr>
          <a:xfrm rot="1603304">
            <a:off x="8796399" y="4600545"/>
            <a:ext cx="272179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2000" b="1" dirty="0">
                <a:ln/>
                <a:solidFill>
                  <a:schemeClr val="accent3"/>
                </a:solidFill>
              </a:rPr>
              <a:t>А</a:t>
            </a:r>
            <a:endParaRPr lang="ru-RU" sz="20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19" name="Прямоугольник 18"/>
          <p:cNvSpPr/>
          <p:nvPr/>
        </p:nvSpPr>
        <p:spPr>
          <a:xfrm rot="1603304">
            <a:off x="7511885" y="6418061"/>
            <a:ext cx="272179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2000" b="1" dirty="0">
                <a:ln/>
                <a:solidFill>
                  <a:schemeClr val="accent3"/>
                </a:solidFill>
              </a:rPr>
              <a:t>А</a:t>
            </a:r>
            <a:endParaRPr lang="ru-RU" sz="20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20" name="Прямоугольник 19"/>
          <p:cNvSpPr/>
          <p:nvPr/>
        </p:nvSpPr>
        <p:spPr>
          <a:xfrm rot="1603304">
            <a:off x="4435910" y="6418062"/>
            <a:ext cx="272179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2000" b="1" dirty="0">
                <a:ln/>
                <a:solidFill>
                  <a:schemeClr val="accent3"/>
                </a:solidFill>
              </a:rPr>
              <a:t>А</a:t>
            </a:r>
            <a:endParaRPr lang="ru-RU" sz="20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21" name="Прямоугольник 20"/>
          <p:cNvSpPr/>
          <p:nvPr/>
        </p:nvSpPr>
        <p:spPr>
          <a:xfrm rot="1603304">
            <a:off x="75422" y="6418062"/>
            <a:ext cx="272179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2000" b="1" dirty="0">
                <a:ln/>
                <a:solidFill>
                  <a:schemeClr val="accent3"/>
                </a:solidFill>
              </a:rPr>
              <a:t>А</a:t>
            </a:r>
            <a:endParaRPr lang="ru-RU" sz="20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0" y="528935"/>
            <a:ext cx="290464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Б</a:t>
            </a:r>
            <a:endParaRPr lang="ru-RU" sz="1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23" name="Прямоугольник 22"/>
          <p:cNvSpPr/>
          <p:nvPr/>
        </p:nvSpPr>
        <p:spPr>
          <a:xfrm rot="1164429">
            <a:off x="4426768" y="0"/>
            <a:ext cx="290464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Б</a:t>
            </a:r>
            <a:endParaRPr lang="ru-RU" sz="1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24" name="Прямоугольник 23"/>
          <p:cNvSpPr/>
          <p:nvPr/>
        </p:nvSpPr>
        <p:spPr>
          <a:xfrm rot="19972074">
            <a:off x="6549482" y="0"/>
            <a:ext cx="290464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Б</a:t>
            </a:r>
            <a:endParaRPr lang="ru-RU" sz="1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25" name="Прямоугольник 24"/>
          <p:cNvSpPr/>
          <p:nvPr/>
        </p:nvSpPr>
        <p:spPr>
          <a:xfrm rot="16200000">
            <a:off x="8853536" y="1012371"/>
            <a:ext cx="290464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Б</a:t>
            </a:r>
            <a:endParaRPr lang="ru-RU" sz="1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8853536" y="3766457"/>
            <a:ext cx="290464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Б</a:t>
            </a:r>
            <a:endParaRPr lang="ru-RU" sz="1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8853536" y="6400800"/>
            <a:ext cx="290464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Б</a:t>
            </a:r>
            <a:endParaRPr lang="ru-RU" sz="1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7035622" y="6550223"/>
            <a:ext cx="290464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Б</a:t>
            </a:r>
            <a:endParaRPr lang="ru-RU" sz="1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29" name="Прямоугольник 28"/>
          <p:cNvSpPr/>
          <p:nvPr/>
        </p:nvSpPr>
        <p:spPr>
          <a:xfrm rot="10800000">
            <a:off x="5696679" y="6550223"/>
            <a:ext cx="290464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Б</a:t>
            </a:r>
            <a:endParaRPr lang="ru-RU" sz="1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3682822" y="6550223"/>
            <a:ext cx="290464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Б</a:t>
            </a:r>
            <a:endParaRPr lang="ru-RU" sz="1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31" name="Прямоугольник 30"/>
          <p:cNvSpPr/>
          <p:nvPr/>
        </p:nvSpPr>
        <p:spPr>
          <a:xfrm rot="1662935">
            <a:off x="1973765" y="6550223"/>
            <a:ext cx="290464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Б</a:t>
            </a:r>
            <a:endParaRPr lang="ru-RU" sz="1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32" name="Прямоугольник 31"/>
          <p:cNvSpPr/>
          <p:nvPr/>
        </p:nvSpPr>
        <p:spPr>
          <a:xfrm rot="1481493">
            <a:off x="0" y="5287480"/>
            <a:ext cx="290464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Б</a:t>
            </a:r>
            <a:endParaRPr lang="ru-RU" sz="1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0" y="3429000"/>
            <a:ext cx="290464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Б</a:t>
            </a:r>
            <a:endParaRPr lang="ru-RU" sz="1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34" name="Прямоугольник 33"/>
          <p:cNvSpPr/>
          <p:nvPr/>
        </p:nvSpPr>
        <p:spPr>
          <a:xfrm rot="20143778">
            <a:off x="-7214" y="1406175"/>
            <a:ext cx="314510" cy="36933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/>
            </a:scene3d>
            <a:sp3d contourW="19050" prstMaterial="clear">
              <a:bevelT w="50800" h="50800"/>
              <a:contourClr>
                <a:schemeClr val="accent5">
                  <a:tint val="70000"/>
                  <a:satMod val="180000"/>
                  <a:alpha val="70000"/>
                </a:schemeClr>
              </a:contourClr>
            </a:sp3d>
          </a:bodyPr>
          <a:lstStyle/>
          <a:p>
            <a:pPr algn="ctr"/>
            <a:r>
              <a:rPr lang="ru-RU" b="1" cap="none" spc="0" dirty="0" smtClean="0">
                <a:ln/>
                <a:solidFill>
                  <a:schemeClr val="accent5">
                    <a:tint val="50000"/>
                    <a:satMod val="180000"/>
                  </a:schemeClr>
                </a:solidFill>
                <a:effectLst/>
              </a:rPr>
              <a:t>В</a:t>
            </a:r>
            <a:endParaRPr lang="ru-RU" b="1" cap="none" spc="0" dirty="0">
              <a:ln/>
              <a:solidFill>
                <a:schemeClr val="accent5">
                  <a:tint val="50000"/>
                  <a:satMod val="180000"/>
                </a:schemeClr>
              </a:solidFill>
              <a:effectLst/>
            </a:endParaRPr>
          </a:p>
        </p:txBody>
      </p:sp>
      <p:sp>
        <p:nvSpPr>
          <p:cNvPr id="35" name="Прямоугольник 34"/>
          <p:cNvSpPr/>
          <p:nvPr/>
        </p:nvSpPr>
        <p:spPr>
          <a:xfrm rot="18609391">
            <a:off x="0" y="2183563"/>
            <a:ext cx="320922" cy="36933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В</a:t>
            </a:r>
            <a:endParaRPr lang="ru-RU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36" name="Прямоугольник 35"/>
          <p:cNvSpPr/>
          <p:nvPr/>
        </p:nvSpPr>
        <p:spPr>
          <a:xfrm rot="5400000">
            <a:off x="1012371" y="0"/>
            <a:ext cx="320922" cy="36933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В</a:t>
            </a:r>
            <a:endParaRPr lang="ru-RU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37" name="Прямоугольник 36"/>
          <p:cNvSpPr/>
          <p:nvPr/>
        </p:nvSpPr>
        <p:spPr>
          <a:xfrm>
            <a:off x="3614056" y="0"/>
            <a:ext cx="320922" cy="36933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В</a:t>
            </a:r>
            <a:endParaRPr lang="ru-RU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38" name="Прямоугольник 37"/>
          <p:cNvSpPr/>
          <p:nvPr/>
        </p:nvSpPr>
        <p:spPr>
          <a:xfrm rot="2594287">
            <a:off x="4865914" y="0"/>
            <a:ext cx="320922" cy="36933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В</a:t>
            </a:r>
            <a:endParaRPr lang="ru-RU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39" name="Прямоугольник 38"/>
          <p:cNvSpPr/>
          <p:nvPr/>
        </p:nvSpPr>
        <p:spPr>
          <a:xfrm rot="1172066">
            <a:off x="6368143" y="43024"/>
            <a:ext cx="320922" cy="36933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В</a:t>
            </a:r>
            <a:endParaRPr lang="ru-RU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40" name="Прямоугольник 39"/>
          <p:cNvSpPr/>
          <p:nvPr/>
        </p:nvSpPr>
        <p:spPr>
          <a:xfrm rot="2012496">
            <a:off x="0" y="4153877"/>
            <a:ext cx="320922" cy="36933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В</a:t>
            </a:r>
            <a:endParaRPr lang="ru-RU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41" name="Прямоугольник 40"/>
          <p:cNvSpPr/>
          <p:nvPr/>
        </p:nvSpPr>
        <p:spPr>
          <a:xfrm>
            <a:off x="1132114" y="6488668"/>
            <a:ext cx="320922" cy="36933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В</a:t>
            </a:r>
            <a:endParaRPr lang="ru-RU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42" name="Прямоугольник 41"/>
          <p:cNvSpPr/>
          <p:nvPr/>
        </p:nvSpPr>
        <p:spPr>
          <a:xfrm rot="19846289">
            <a:off x="2645228" y="6488668"/>
            <a:ext cx="320922" cy="36933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В</a:t>
            </a:r>
            <a:endParaRPr lang="ru-RU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43" name="Прямоугольник 42"/>
          <p:cNvSpPr/>
          <p:nvPr/>
        </p:nvSpPr>
        <p:spPr>
          <a:xfrm rot="10506840">
            <a:off x="4942114" y="6488668"/>
            <a:ext cx="320922" cy="36933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В</a:t>
            </a:r>
            <a:endParaRPr lang="ru-RU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44" name="Прямоугольник 43"/>
          <p:cNvSpPr/>
          <p:nvPr/>
        </p:nvSpPr>
        <p:spPr>
          <a:xfrm rot="20275380">
            <a:off x="6596742" y="6488668"/>
            <a:ext cx="320922" cy="36933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В</a:t>
            </a:r>
            <a:endParaRPr lang="ru-RU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45" name="Прямоугольник 44"/>
          <p:cNvSpPr/>
          <p:nvPr/>
        </p:nvSpPr>
        <p:spPr>
          <a:xfrm>
            <a:off x="0" y="1791678"/>
            <a:ext cx="292067" cy="33855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ru-RU" sz="1600" b="1" cap="none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Г</a:t>
            </a:r>
            <a:endParaRPr lang="ru-RU" sz="1600" b="1" cap="none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46" name="Прямоугольник 45"/>
          <p:cNvSpPr/>
          <p:nvPr/>
        </p:nvSpPr>
        <p:spPr>
          <a:xfrm>
            <a:off x="0" y="931707"/>
            <a:ext cx="292067" cy="33855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ru-RU" sz="1600" b="1" cap="none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Г</a:t>
            </a:r>
            <a:endParaRPr lang="ru-RU" sz="1600" b="1" cap="none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47" name="Прямоугольник 46"/>
          <p:cNvSpPr/>
          <p:nvPr/>
        </p:nvSpPr>
        <p:spPr>
          <a:xfrm rot="1110935">
            <a:off x="1828800" y="0"/>
            <a:ext cx="292067" cy="33855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ru-RU" sz="1600" b="1" cap="none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Г</a:t>
            </a:r>
            <a:endParaRPr lang="ru-RU" sz="1600" b="1" cap="none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48" name="Прямоугольник 47"/>
          <p:cNvSpPr/>
          <p:nvPr/>
        </p:nvSpPr>
        <p:spPr>
          <a:xfrm rot="20540638">
            <a:off x="4093029" y="0"/>
            <a:ext cx="292067" cy="33855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ru-RU" sz="1600" b="1" cap="none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Г</a:t>
            </a:r>
            <a:endParaRPr lang="ru-RU" sz="1600" b="1" cap="none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49" name="Прямоугольник 48"/>
          <p:cNvSpPr/>
          <p:nvPr/>
        </p:nvSpPr>
        <p:spPr>
          <a:xfrm rot="10800000">
            <a:off x="7282543" y="0"/>
            <a:ext cx="292067" cy="33855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ru-RU" sz="1600" b="1" cap="none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Г</a:t>
            </a:r>
            <a:endParaRPr lang="ru-RU" sz="1600" b="1" cap="none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50" name="Прямоугольник 49"/>
          <p:cNvSpPr/>
          <p:nvPr/>
        </p:nvSpPr>
        <p:spPr>
          <a:xfrm rot="18961971">
            <a:off x="0" y="4654621"/>
            <a:ext cx="292067" cy="33855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ru-RU" sz="1600" b="1" cap="none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Г</a:t>
            </a:r>
            <a:endParaRPr lang="ru-RU" sz="1600" b="1" cap="none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51" name="Прямоугольник 50"/>
          <p:cNvSpPr/>
          <p:nvPr/>
        </p:nvSpPr>
        <p:spPr>
          <a:xfrm rot="20476048">
            <a:off x="163286" y="5830279"/>
            <a:ext cx="292067" cy="33855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ru-RU" sz="1600" b="1" cap="none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Г</a:t>
            </a:r>
            <a:endParaRPr lang="ru-RU" sz="1600" b="1" cap="none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52" name="Прямоугольник 51"/>
          <p:cNvSpPr/>
          <p:nvPr/>
        </p:nvSpPr>
        <p:spPr>
          <a:xfrm>
            <a:off x="566057" y="6519446"/>
            <a:ext cx="292067" cy="33855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ru-RU" sz="1600" b="1" cap="none" spc="150" dirty="0" smtClean="0">
                <a:ln w="11430"/>
                <a:solidFill>
                  <a:srgbClr val="F8F8F8"/>
                </a:solidFill>
              </a:rPr>
              <a:t>Г</a:t>
            </a:r>
            <a:endParaRPr lang="ru-RU" sz="1600" b="1" cap="none" spc="150" dirty="0">
              <a:ln w="11430"/>
              <a:solidFill>
                <a:srgbClr val="F8F8F8"/>
              </a:solidFill>
            </a:endParaRPr>
          </a:p>
        </p:txBody>
      </p:sp>
      <p:sp>
        <p:nvSpPr>
          <p:cNvPr id="53" name="Прямоугольник 52"/>
          <p:cNvSpPr/>
          <p:nvPr/>
        </p:nvSpPr>
        <p:spPr>
          <a:xfrm>
            <a:off x="3222171" y="6519446"/>
            <a:ext cx="292067" cy="33855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ru-RU" sz="1600" b="1" cap="none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Г</a:t>
            </a:r>
            <a:endParaRPr lang="ru-RU" sz="1600" b="1" cap="none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54" name="Прямоугольник 53"/>
          <p:cNvSpPr/>
          <p:nvPr/>
        </p:nvSpPr>
        <p:spPr>
          <a:xfrm rot="695578">
            <a:off x="8142514" y="6519446"/>
            <a:ext cx="292067" cy="33855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ru-RU" sz="1600" b="1" cap="none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Г</a:t>
            </a:r>
            <a:endParaRPr lang="ru-RU" sz="1600" b="1" cap="none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55" name="Прямоугольник 54"/>
          <p:cNvSpPr/>
          <p:nvPr/>
        </p:nvSpPr>
        <p:spPr>
          <a:xfrm rot="1046912">
            <a:off x="8851933" y="5300246"/>
            <a:ext cx="292067" cy="33855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ru-RU" sz="1600" b="1" cap="none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Г</a:t>
            </a:r>
            <a:endParaRPr lang="ru-RU" sz="1600" b="1" cap="none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56" name="Прямоугольник 55"/>
          <p:cNvSpPr/>
          <p:nvPr/>
        </p:nvSpPr>
        <p:spPr>
          <a:xfrm rot="17504578">
            <a:off x="8851933" y="2687674"/>
            <a:ext cx="292067" cy="33855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ru-RU" sz="1600" b="1" cap="none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Г</a:t>
            </a:r>
            <a:endParaRPr lang="ru-RU" sz="1600" b="1" cap="none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57" name="Прямоугольник 56"/>
          <p:cNvSpPr/>
          <p:nvPr/>
        </p:nvSpPr>
        <p:spPr>
          <a:xfrm rot="20348896">
            <a:off x="8752115" y="0"/>
            <a:ext cx="391886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</a:t>
            </a:r>
            <a:endParaRPr lang="ru-RU" sz="2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58" name="Прямоугольник 57"/>
          <p:cNvSpPr/>
          <p:nvPr/>
        </p:nvSpPr>
        <p:spPr>
          <a:xfrm rot="521593">
            <a:off x="8752547" y="2188029"/>
            <a:ext cx="391453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</a:t>
            </a:r>
            <a:endParaRPr lang="ru-RU" sz="2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59" name="Прямоугольник 58"/>
          <p:cNvSpPr/>
          <p:nvPr/>
        </p:nvSpPr>
        <p:spPr>
          <a:xfrm rot="4610928">
            <a:off x="2332728" y="2324"/>
            <a:ext cx="295492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</a:t>
            </a:r>
            <a:endParaRPr lang="ru-RU" sz="2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0" name="Прямоугольник 59"/>
          <p:cNvSpPr/>
          <p:nvPr/>
        </p:nvSpPr>
        <p:spPr>
          <a:xfrm rot="20465591">
            <a:off x="479405" y="0"/>
            <a:ext cx="288861" cy="27699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2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</a:t>
            </a:r>
            <a:endParaRPr lang="ru-RU" sz="1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1" name="Прямоугольник 60"/>
          <p:cNvSpPr/>
          <p:nvPr/>
        </p:nvSpPr>
        <p:spPr>
          <a:xfrm>
            <a:off x="0" y="3907971"/>
            <a:ext cx="288861" cy="27699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2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</a:t>
            </a:r>
            <a:endParaRPr lang="ru-RU" sz="1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2" name="Прямоугольник 61"/>
          <p:cNvSpPr/>
          <p:nvPr/>
        </p:nvSpPr>
        <p:spPr>
          <a:xfrm>
            <a:off x="0" y="4985657"/>
            <a:ext cx="288861" cy="27699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2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</a:t>
            </a:r>
            <a:endParaRPr lang="ru-RU" sz="1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3" name="Прямоугольник 62"/>
          <p:cNvSpPr/>
          <p:nvPr/>
        </p:nvSpPr>
        <p:spPr>
          <a:xfrm>
            <a:off x="1611086" y="6581001"/>
            <a:ext cx="288861" cy="27699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2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</a:t>
            </a:r>
            <a:endParaRPr lang="ru-RU" sz="1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4" name="Прямоугольник 63"/>
          <p:cNvSpPr/>
          <p:nvPr/>
        </p:nvSpPr>
        <p:spPr>
          <a:xfrm>
            <a:off x="5290457" y="6581001"/>
            <a:ext cx="288861" cy="27699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2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</a:t>
            </a:r>
            <a:endParaRPr lang="ru-RU" sz="1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5" name="Прямоугольник 64"/>
          <p:cNvSpPr/>
          <p:nvPr/>
        </p:nvSpPr>
        <p:spPr>
          <a:xfrm rot="725610">
            <a:off x="6106885" y="6581001"/>
            <a:ext cx="288861" cy="27699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2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</a:t>
            </a:r>
            <a:endParaRPr lang="ru-RU" sz="1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6" name="Прямоугольник 65"/>
          <p:cNvSpPr/>
          <p:nvPr/>
        </p:nvSpPr>
        <p:spPr>
          <a:xfrm>
            <a:off x="7848599" y="6581001"/>
            <a:ext cx="288861" cy="27699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2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</a:t>
            </a:r>
            <a:endParaRPr lang="ru-RU" sz="1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7" name="Прямоугольник 66"/>
          <p:cNvSpPr/>
          <p:nvPr/>
        </p:nvSpPr>
        <p:spPr>
          <a:xfrm rot="20693221">
            <a:off x="8855139" y="5884315"/>
            <a:ext cx="288861" cy="27699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2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</a:t>
            </a:r>
            <a:endParaRPr lang="ru-RU" sz="1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05689" y="1823825"/>
            <a:ext cx="3158836" cy="23674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8" name="Заголовок 67"/>
          <p:cNvSpPr>
            <a:spLocks noGrp="1"/>
          </p:cNvSpPr>
          <p:nvPr>
            <p:ph type="ctrTitle"/>
          </p:nvPr>
        </p:nvSpPr>
        <p:spPr>
          <a:xfrm>
            <a:off x="423024" y="926174"/>
            <a:ext cx="8379782" cy="1200329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b="1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  </a:t>
            </a:r>
            <a:r>
              <a:rPr lang="ru-RU" sz="32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cs typeface="Lucida Sans Unicode" pitchFamily="34" charset="0"/>
              </a:rPr>
              <a:t> </a:t>
            </a:r>
            <a:br>
              <a:rPr lang="ru-RU" sz="32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cs typeface="Lucida Sans Unicode" pitchFamily="34" charset="0"/>
              </a:rPr>
            </a:br>
            <a:r>
              <a:rPr lang="ru-RU" sz="32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cs typeface="Lucida Sans Unicode" pitchFamily="34" charset="0"/>
              </a:rPr>
              <a:t> </a:t>
            </a:r>
            <a:endParaRPr lang="ru-RU" sz="32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cs typeface="Lucida Sans Unicode" pitchFamily="34" charset="0"/>
            </a:endParaRPr>
          </a:p>
        </p:txBody>
      </p:sp>
      <p:graphicFrame>
        <p:nvGraphicFramePr>
          <p:cNvPr id="70" name="Таблица 6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71905586"/>
              </p:ext>
            </p:extLst>
          </p:nvPr>
        </p:nvGraphicFramePr>
        <p:xfrm>
          <a:off x="5776356" y="5181358"/>
          <a:ext cx="3340802" cy="1737360"/>
        </p:xfrm>
        <a:graphic>
          <a:graphicData uri="http://schemas.openxmlformats.org/drawingml/2006/table">
            <a:tbl>
              <a:tblPr firstRow="1" bandRow="1">
                <a:tableStyleId>{3C2FFA5D-87B4-456A-9821-1D502468CF0F}</a:tableStyleId>
              </a:tblPr>
              <a:tblGrid>
                <a:gridCol w="3340802"/>
              </a:tblGrid>
              <a:tr h="149538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 Подготовил:</a:t>
                      </a:r>
                      <a:r>
                        <a:rPr kumimoji="0" lang="ru-RU" sz="1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учитель начальных классов МБОУ Лицей 7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Панфилова Олеся Валерьевна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939501" y="603060"/>
            <a:ext cx="7316425" cy="830997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pPr algn="ctr"/>
            <a:r>
              <a:rPr lang="ru-RU" sz="2400" b="1" dirty="0"/>
              <a:t>Организация процесса развития и обучения </a:t>
            </a:r>
            <a:endParaRPr lang="en-US" sz="2400" b="1" dirty="0" smtClean="0"/>
          </a:p>
          <a:p>
            <a:pPr algn="ctr"/>
            <a:r>
              <a:rPr lang="ru-RU" sz="2400" b="1" dirty="0" smtClean="0"/>
              <a:t>"</a:t>
            </a:r>
            <a:r>
              <a:rPr lang="ru-RU" sz="2400" b="1" dirty="0"/>
              <a:t>особых" детей в массовой школе</a:t>
            </a: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137118" y="4326481"/>
            <a:ext cx="7292788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/>
              <a:t>В каждом ребенке - чудо, и мы ожидаем его!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мка 6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541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 rot="1603304">
            <a:off x="75421" y="2798538"/>
            <a:ext cx="272179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2000" b="1" dirty="0">
                <a:ln/>
                <a:solidFill>
                  <a:schemeClr val="accent3"/>
                </a:solidFill>
              </a:rPr>
              <a:t>А</a:t>
            </a:r>
            <a:endParaRPr lang="ru-RU" sz="20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11" name="Прямоугольник 10"/>
          <p:cNvSpPr/>
          <p:nvPr/>
        </p:nvSpPr>
        <p:spPr>
          <a:xfrm rot="1603304">
            <a:off x="75421" y="39828"/>
            <a:ext cx="272179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2000" b="1" dirty="0">
                <a:ln/>
                <a:solidFill>
                  <a:schemeClr val="accent3"/>
                </a:solidFill>
              </a:rPr>
              <a:t>А</a:t>
            </a:r>
            <a:endParaRPr lang="ru-RU" sz="20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13" name="Прямоугольник 12"/>
          <p:cNvSpPr/>
          <p:nvPr/>
        </p:nvSpPr>
        <p:spPr>
          <a:xfrm rot="1603304">
            <a:off x="2807735" y="39828"/>
            <a:ext cx="272179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2000" b="1" dirty="0">
                <a:ln/>
                <a:solidFill>
                  <a:schemeClr val="accent3"/>
                </a:solidFill>
              </a:rPr>
              <a:t>А</a:t>
            </a:r>
            <a:endParaRPr lang="ru-RU" sz="20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14" name="Прямоугольник 13"/>
          <p:cNvSpPr/>
          <p:nvPr/>
        </p:nvSpPr>
        <p:spPr>
          <a:xfrm rot="11019952">
            <a:off x="5779535" y="39828"/>
            <a:ext cx="272179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2000" b="1" dirty="0">
                <a:ln/>
                <a:solidFill>
                  <a:schemeClr val="accent3"/>
                </a:solidFill>
              </a:rPr>
              <a:t>А</a:t>
            </a:r>
            <a:endParaRPr lang="ru-RU" sz="20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15" name="Прямоугольник 14"/>
          <p:cNvSpPr/>
          <p:nvPr/>
        </p:nvSpPr>
        <p:spPr>
          <a:xfrm rot="1603304">
            <a:off x="7967563" y="39828"/>
            <a:ext cx="272179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2000" b="1" dirty="0">
                <a:ln/>
                <a:solidFill>
                  <a:schemeClr val="accent3"/>
                </a:solidFill>
              </a:rPr>
              <a:t>А</a:t>
            </a:r>
            <a:endParaRPr lang="ru-RU" sz="20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16" name="Прямоугольник 15"/>
          <p:cNvSpPr/>
          <p:nvPr/>
        </p:nvSpPr>
        <p:spPr>
          <a:xfrm rot="1603304">
            <a:off x="8796400" y="1487629"/>
            <a:ext cx="272179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2000" b="1" dirty="0">
                <a:ln/>
                <a:solidFill>
                  <a:schemeClr val="accent3"/>
                </a:solidFill>
              </a:rPr>
              <a:t>А</a:t>
            </a:r>
            <a:endParaRPr lang="ru-RU" sz="20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17" name="Прямоугольник 16"/>
          <p:cNvSpPr/>
          <p:nvPr/>
        </p:nvSpPr>
        <p:spPr>
          <a:xfrm rot="1603304">
            <a:off x="8796398" y="3228945"/>
            <a:ext cx="272179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2000" b="1" dirty="0">
                <a:ln/>
                <a:solidFill>
                  <a:schemeClr val="accent3"/>
                </a:solidFill>
              </a:rPr>
              <a:t>А</a:t>
            </a:r>
            <a:endParaRPr lang="ru-RU" sz="20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18" name="Прямоугольник 17"/>
          <p:cNvSpPr/>
          <p:nvPr/>
        </p:nvSpPr>
        <p:spPr>
          <a:xfrm rot="1603304">
            <a:off x="8796399" y="4600545"/>
            <a:ext cx="272179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2000" b="1" dirty="0">
                <a:ln/>
                <a:solidFill>
                  <a:schemeClr val="accent3"/>
                </a:solidFill>
              </a:rPr>
              <a:t>А</a:t>
            </a:r>
            <a:endParaRPr lang="ru-RU" sz="20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19" name="Прямоугольник 18"/>
          <p:cNvSpPr/>
          <p:nvPr/>
        </p:nvSpPr>
        <p:spPr>
          <a:xfrm rot="1603304">
            <a:off x="7511885" y="6418061"/>
            <a:ext cx="272179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2000" b="1" dirty="0">
                <a:ln/>
                <a:solidFill>
                  <a:schemeClr val="accent3"/>
                </a:solidFill>
              </a:rPr>
              <a:t>А</a:t>
            </a:r>
            <a:endParaRPr lang="ru-RU" sz="20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20" name="Прямоугольник 19"/>
          <p:cNvSpPr/>
          <p:nvPr/>
        </p:nvSpPr>
        <p:spPr>
          <a:xfrm rot="1603304">
            <a:off x="4435910" y="6418062"/>
            <a:ext cx="272179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2000" b="1" dirty="0">
                <a:ln/>
                <a:solidFill>
                  <a:schemeClr val="accent3"/>
                </a:solidFill>
              </a:rPr>
              <a:t>А</a:t>
            </a:r>
            <a:endParaRPr lang="ru-RU" sz="20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21" name="Прямоугольник 20"/>
          <p:cNvSpPr/>
          <p:nvPr/>
        </p:nvSpPr>
        <p:spPr>
          <a:xfrm rot="1603304">
            <a:off x="75422" y="6418062"/>
            <a:ext cx="272179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2000" b="1" dirty="0">
                <a:ln/>
                <a:solidFill>
                  <a:schemeClr val="accent3"/>
                </a:solidFill>
              </a:rPr>
              <a:t>А</a:t>
            </a:r>
            <a:endParaRPr lang="ru-RU" sz="20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0" y="528935"/>
            <a:ext cx="290464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Б</a:t>
            </a:r>
            <a:endParaRPr lang="ru-RU" sz="1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23" name="Прямоугольник 22"/>
          <p:cNvSpPr/>
          <p:nvPr/>
        </p:nvSpPr>
        <p:spPr>
          <a:xfrm rot="1164429">
            <a:off x="4426768" y="0"/>
            <a:ext cx="290464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Б</a:t>
            </a:r>
            <a:endParaRPr lang="ru-RU" sz="1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24" name="Прямоугольник 23"/>
          <p:cNvSpPr/>
          <p:nvPr/>
        </p:nvSpPr>
        <p:spPr>
          <a:xfrm rot="19972074">
            <a:off x="6549482" y="0"/>
            <a:ext cx="290464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Б</a:t>
            </a:r>
            <a:endParaRPr lang="ru-RU" sz="1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25" name="Прямоугольник 24"/>
          <p:cNvSpPr/>
          <p:nvPr/>
        </p:nvSpPr>
        <p:spPr>
          <a:xfrm rot="16200000">
            <a:off x="8853536" y="1012371"/>
            <a:ext cx="290464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Б</a:t>
            </a:r>
            <a:endParaRPr lang="ru-RU" sz="1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8853536" y="3766457"/>
            <a:ext cx="290464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Б</a:t>
            </a:r>
            <a:endParaRPr lang="ru-RU" sz="1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8853536" y="6400800"/>
            <a:ext cx="290464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Б</a:t>
            </a:r>
            <a:endParaRPr lang="ru-RU" sz="1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7035622" y="6550223"/>
            <a:ext cx="290464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Б</a:t>
            </a:r>
            <a:endParaRPr lang="ru-RU" sz="1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29" name="Прямоугольник 28"/>
          <p:cNvSpPr/>
          <p:nvPr/>
        </p:nvSpPr>
        <p:spPr>
          <a:xfrm rot="10800000">
            <a:off x="5696679" y="6550223"/>
            <a:ext cx="290464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Б</a:t>
            </a:r>
            <a:endParaRPr lang="ru-RU" sz="1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3682822" y="6550223"/>
            <a:ext cx="290464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Б</a:t>
            </a:r>
            <a:endParaRPr lang="ru-RU" sz="1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31" name="Прямоугольник 30"/>
          <p:cNvSpPr/>
          <p:nvPr/>
        </p:nvSpPr>
        <p:spPr>
          <a:xfrm rot="1662935">
            <a:off x="1973765" y="6550223"/>
            <a:ext cx="290464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Б</a:t>
            </a:r>
            <a:endParaRPr lang="ru-RU" sz="1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32" name="Прямоугольник 31"/>
          <p:cNvSpPr/>
          <p:nvPr/>
        </p:nvSpPr>
        <p:spPr>
          <a:xfrm rot="1481493">
            <a:off x="0" y="5287480"/>
            <a:ext cx="290464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Б</a:t>
            </a:r>
            <a:endParaRPr lang="ru-RU" sz="1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0" y="3429000"/>
            <a:ext cx="290464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Б</a:t>
            </a:r>
            <a:endParaRPr lang="ru-RU" sz="1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34" name="Прямоугольник 33"/>
          <p:cNvSpPr/>
          <p:nvPr/>
        </p:nvSpPr>
        <p:spPr>
          <a:xfrm rot="20143778">
            <a:off x="-7214" y="1406175"/>
            <a:ext cx="314510" cy="36933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/>
            </a:scene3d>
            <a:sp3d contourW="19050" prstMaterial="clear">
              <a:bevelT w="50800" h="50800"/>
              <a:contourClr>
                <a:schemeClr val="accent5">
                  <a:tint val="70000"/>
                  <a:satMod val="180000"/>
                  <a:alpha val="70000"/>
                </a:schemeClr>
              </a:contourClr>
            </a:sp3d>
          </a:bodyPr>
          <a:lstStyle/>
          <a:p>
            <a:pPr algn="ctr"/>
            <a:r>
              <a:rPr lang="ru-RU" b="1" cap="none" spc="0" dirty="0" smtClean="0">
                <a:ln/>
                <a:solidFill>
                  <a:schemeClr val="accent5">
                    <a:tint val="50000"/>
                    <a:satMod val="180000"/>
                  </a:schemeClr>
                </a:solidFill>
                <a:effectLst/>
              </a:rPr>
              <a:t>В</a:t>
            </a:r>
            <a:endParaRPr lang="ru-RU" b="1" cap="none" spc="0" dirty="0">
              <a:ln/>
              <a:solidFill>
                <a:schemeClr val="accent5">
                  <a:tint val="50000"/>
                  <a:satMod val="180000"/>
                </a:schemeClr>
              </a:solidFill>
              <a:effectLst/>
            </a:endParaRPr>
          </a:p>
        </p:txBody>
      </p:sp>
      <p:sp>
        <p:nvSpPr>
          <p:cNvPr id="35" name="Прямоугольник 34"/>
          <p:cNvSpPr/>
          <p:nvPr/>
        </p:nvSpPr>
        <p:spPr>
          <a:xfrm rot="18609391">
            <a:off x="0" y="2183563"/>
            <a:ext cx="320922" cy="36933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В</a:t>
            </a:r>
            <a:endParaRPr lang="ru-RU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36" name="Прямоугольник 35"/>
          <p:cNvSpPr/>
          <p:nvPr/>
        </p:nvSpPr>
        <p:spPr>
          <a:xfrm rot="5400000">
            <a:off x="1012371" y="0"/>
            <a:ext cx="320922" cy="36933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В</a:t>
            </a:r>
            <a:endParaRPr lang="ru-RU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37" name="Прямоугольник 36"/>
          <p:cNvSpPr/>
          <p:nvPr/>
        </p:nvSpPr>
        <p:spPr>
          <a:xfrm>
            <a:off x="3614056" y="0"/>
            <a:ext cx="320922" cy="36933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В</a:t>
            </a:r>
            <a:endParaRPr lang="ru-RU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38" name="Прямоугольник 37"/>
          <p:cNvSpPr/>
          <p:nvPr/>
        </p:nvSpPr>
        <p:spPr>
          <a:xfrm rot="2594287">
            <a:off x="4865914" y="0"/>
            <a:ext cx="320922" cy="36933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В</a:t>
            </a:r>
            <a:endParaRPr lang="ru-RU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39" name="Прямоугольник 38"/>
          <p:cNvSpPr/>
          <p:nvPr/>
        </p:nvSpPr>
        <p:spPr>
          <a:xfrm rot="1172066">
            <a:off x="6368143" y="43024"/>
            <a:ext cx="320922" cy="36933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В</a:t>
            </a:r>
            <a:endParaRPr lang="ru-RU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40" name="Прямоугольник 39"/>
          <p:cNvSpPr/>
          <p:nvPr/>
        </p:nvSpPr>
        <p:spPr>
          <a:xfrm rot="2012496">
            <a:off x="0" y="4153877"/>
            <a:ext cx="320922" cy="36933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В</a:t>
            </a:r>
            <a:endParaRPr lang="ru-RU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41" name="Прямоугольник 40"/>
          <p:cNvSpPr/>
          <p:nvPr/>
        </p:nvSpPr>
        <p:spPr>
          <a:xfrm>
            <a:off x="1132114" y="6488668"/>
            <a:ext cx="320922" cy="36933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В</a:t>
            </a:r>
            <a:endParaRPr lang="ru-RU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42" name="Прямоугольник 41"/>
          <p:cNvSpPr/>
          <p:nvPr/>
        </p:nvSpPr>
        <p:spPr>
          <a:xfrm rot="19846289">
            <a:off x="2645228" y="6488668"/>
            <a:ext cx="320922" cy="36933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В</a:t>
            </a:r>
            <a:endParaRPr lang="ru-RU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43" name="Прямоугольник 42"/>
          <p:cNvSpPr/>
          <p:nvPr/>
        </p:nvSpPr>
        <p:spPr>
          <a:xfrm rot="10506840">
            <a:off x="4942114" y="6488668"/>
            <a:ext cx="320922" cy="36933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В</a:t>
            </a:r>
            <a:endParaRPr lang="ru-RU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44" name="Прямоугольник 43"/>
          <p:cNvSpPr/>
          <p:nvPr/>
        </p:nvSpPr>
        <p:spPr>
          <a:xfrm rot="20275380">
            <a:off x="6596742" y="6488668"/>
            <a:ext cx="320922" cy="36933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В</a:t>
            </a:r>
            <a:endParaRPr lang="ru-RU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45" name="Прямоугольник 44"/>
          <p:cNvSpPr/>
          <p:nvPr/>
        </p:nvSpPr>
        <p:spPr>
          <a:xfrm>
            <a:off x="0" y="1791678"/>
            <a:ext cx="292067" cy="33855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ru-RU" sz="1600" b="1" cap="none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Г</a:t>
            </a:r>
            <a:endParaRPr lang="ru-RU" sz="1600" b="1" cap="none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46" name="Прямоугольник 45"/>
          <p:cNvSpPr/>
          <p:nvPr/>
        </p:nvSpPr>
        <p:spPr>
          <a:xfrm>
            <a:off x="0" y="931707"/>
            <a:ext cx="292067" cy="33855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ru-RU" sz="1600" b="1" cap="none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Г</a:t>
            </a:r>
            <a:endParaRPr lang="ru-RU" sz="1600" b="1" cap="none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47" name="Прямоугольник 46"/>
          <p:cNvSpPr/>
          <p:nvPr/>
        </p:nvSpPr>
        <p:spPr>
          <a:xfrm rot="1110935">
            <a:off x="1828800" y="0"/>
            <a:ext cx="292067" cy="33855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ru-RU" sz="1600" b="1" cap="none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Г</a:t>
            </a:r>
            <a:endParaRPr lang="ru-RU" sz="1600" b="1" cap="none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48" name="Прямоугольник 47"/>
          <p:cNvSpPr/>
          <p:nvPr/>
        </p:nvSpPr>
        <p:spPr>
          <a:xfrm rot="20540638">
            <a:off x="4093029" y="0"/>
            <a:ext cx="292067" cy="33855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ru-RU" sz="1600" b="1" cap="none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Г</a:t>
            </a:r>
            <a:endParaRPr lang="ru-RU" sz="1600" b="1" cap="none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49" name="Прямоугольник 48"/>
          <p:cNvSpPr/>
          <p:nvPr/>
        </p:nvSpPr>
        <p:spPr>
          <a:xfrm rot="10800000">
            <a:off x="7282543" y="0"/>
            <a:ext cx="292067" cy="33855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ru-RU" sz="1600" b="1" cap="none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Г</a:t>
            </a:r>
            <a:endParaRPr lang="ru-RU" sz="1600" b="1" cap="none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50" name="Прямоугольник 49"/>
          <p:cNvSpPr/>
          <p:nvPr/>
        </p:nvSpPr>
        <p:spPr>
          <a:xfrm rot="18961971">
            <a:off x="0" y="4654621"/>
            <a:ext cx="292067" cy="33855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ru-RU" sz="1600" b="1" cap="none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Г</a:t>
            </a:r>
            <a:endParaRPr lang="ru-RU" sz="1600" b="1" cap="none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51" name="Прямоугольник 50"/>
          <p:cNvSpPr/>
          <p:nvPr/>
        </p:nvSpPr>
        <p:spPr>
          <a:xfrm rot="20476048">
            <a:off x="163286" y="5830279"/>
            <a:ext cx="292067" cy="33855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ru-RU" sz="1600" b="1" cap="none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Г</a:t>
            </a:r>
            <a:endParaRPr lang="ru-RU" sz="1600" b="1" cap="none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52" name="Прямоугольник 51"/>
          <p:cNvSpPr/>
          <p:nvPr/>
        </p:nvSpPr>
        <p:spPr>
          <a:xfrm>
            <a:off x="566057" y="6519446"/>
            <a:ext cx="292067" cy="33855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ru-RU" sz="1600" b="1" cap="none" spc="150" dirty="0" smtClean="0">
                <a:ln w="11430"/>
                <a:solidFill>
                  <a:srgbClr val="F8F8F8"/>
                </a:solidFill>
              </a:rPr>
              <a:t>Г</a:t>
            </a:r>
            <a:endParaRPr lang="ru-RU" sz="1600" b="1" cap="none" spc="150" dirty="0">
              <a:ln w="11430"/>
              <a:solidFill>
                <a:srgbClr val="F8F8F8"/>
              </a:solidFill>
            </a:endParaRPr>
          </a:p>
        </p:txBody>
      </p:sp>
      <p:sp>
        <p:nvSpPr>
          <p:cNvPr id="53" name="Прямоугольник 52"/>
          <p:cNvSpPr/>
          <p:nvPr/>
        </p:nvSpPr>
        <p:spPr>
          <a:xfrm>
            <a:off x="3222171" y="6519446"/>
            <a:ext cx="292067" cy="33855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ru-RU" sz="1600" b="1" cap="none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Г</a:t>
            </a:r>
            <a:endParaRPr lang="ru-RU" sz="1600" b="1" cap="none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54" name="Прямоугольник 53"/>
          <p:cNvSpPr/>
          <p:nvPr/>
        </p:nvSpPr>
        <p:spPr>
          <a:xfrm rot="695578">
            <a:off x="8142514" y="6519446"/>
            <a:ext cx="292067" cy="33855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ru-RU" sz="1600" b="1" cap="none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Г</a:t>
            </a:r>
            <a:endParaRPr lang="ru-RU" sz="1600" b="1" cap="none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55" name="Прямоугольник 54"/>
          <p:cNvSpPr/>
          <p:nvPr/>
        </p:nvSpPr>
        <p:spPr>
          <a:xfrm rot="1046912">
            <a:off x="8851933" y="5300246"/>
            <a:ext cx="292067" cy="33855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ru-RU" sz="1600" b="1" cap="none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Г</a:t>
            </a:r>
            <a:endParaRPr lang="ru-RU" sz="1600" b="1" cap="none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56" name="Прямоугольник 55"/>
          <p:cNvSpPr/>
          <p:nvPr/>
        </p:nvSpPr>
        <p:spPr>
          <a:xfrm rot="17504578">
            <a:off x="8851933" y="2687674"/>
            <a:ext cx="292067" cy="33855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ru-RU" sz="1600" b="1" cap="none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Г</a:t>
            </a:r>
            <a:endParaRPr lang="ru-RU" sz="1600" b="1" cap="none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57" name="Прямоугольник 56"/>
          <p:cNvSpPr/>
          <p:nvPr/>
        </p:nvSpPr>
        <p:spPr>
          <a:xfrm rot="20348896">
            <a:off x="8752115" y="0"/>
            <a:ext cx="391886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</a:t>
            </a:r>
            <a:endParaRPr lang="ru-RU" sz="2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58" name="Прямоугольник 57"/>
          <p:cNvSpPr/>
          <p:nvPr/>
        </p:nvSpPr>
        <p:spPr>
          <a:xfrm rot="521593">
            <a:off x="8752547" y="2188029"/>
            <a:ext cx="391453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</a:t>
            </a:r>
            <a:endParaRPr lang="ru-RU" sz="2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59" name="Прямоугольник 58"/>
          <p:cNvSpPr/>
          <p:nvPr/>
        </p:nvSpPr>
        <p:spPr>
          <a:xfrm rot="4610928">
            <a:off x="2332728" y="2324"/>
            <a:ext cx="295492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</a:t>
            </a:r>
            <a:endParaRPr lang="ru-RU" sz="2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0" name="Прямоугольник 59"/>
          <p:cNvSpPr/>
          <p:nvPr/>
        </p:nvSpPr>
        <p:spPr>
          <a:xfrm rot="20465591">
            <a:off x="479405" y="0"/>
            <a:ext cx="288861" cy="27699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2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</a:t>
            </a:r>
            <a:endParaRPr lang="ru-RU" sz="1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1" name="Прямоугольник 60"/>
          <p:cNvSpPr/>
          <p:nvPr/>
        </p:nvSpPr>
        <p:spPr>
          <a:xfrm>
            <a:off x="0" y="3907971"/>
            <a:ext cx="288861" cy="27699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2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</a:t>
            </a:r>
            <a:endParaRPr lang="ru-RU" sz="1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2" name="Прямоугольник 61"/>
          <p:cNvSpPr/>
          <p:nvPr/>
        </p:nvSpPr>
        <p:spPr>
          <a:xfrm>
            <a:off x="0" y="4985657"/>
            <a:ext cx="288861" cy="27699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2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</a:t>
            </a:r>
            <a:endParaRPr lang="ru-RU" sz="1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3" name="Прямоугольник 62"/>
          <p:cNvSpPr/>
          <p:nvPr/>
        </p:nvSpPr>
        <p:spPr>
          <a:xfrm>
            <a:off x="1611086" y="6581001"/>
            <a:ext cx="288861" cy="27699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2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</a:t>
            </a:r>
            <a:endParaRPr lang="ru-RU" sz="1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4" name="Прямоугольник 63"/>
          <p:cNvSpPr/>
          <p:nvPr/>
        </p:nvSpPr>
        <p:spPr>
          <a:xfrm>
            <a:off x="5290457" y="6581001"/>
            <a:ext cx="288861" cy="27699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2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</a:t>
            </a:r>
            <a:endParaRPr lang="ru-RU" sz="1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5" name="Прямоугольник 64"/>
          <p:cNvSpPr/>
          <p:nvPr/>
        </p:nvSpPr>
        <p:spPr>
          <a:xfrm rot="725610">
            <a:off x="6106885" y="6581001"/>
            <a:ext cx="288861" cy="27699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2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</a:t>
            </a:r>
            <a:endParaRPr lang="ru-RU" sz="1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6" name="Прямоугольник 65"/>
          <p:cNvSpPr/>
          <p:nvPr/>
        </p:nvSpPr>
        <p:spPr>
          <a:xfrm>
            <a:off x="7848599" y="6581001"/>
            <a:ext cx="288861" cy="27699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2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</a:t>
            </a:r>
            <a:endParaRPr lang="ru-RU" sz="1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7" name="Прямоугольник 66"/>
          <p:cNvSpPr/>
          <p:nvPr/>
        </p:nvSpPr>
        <p:spPr>
          <a:xfrm rot="20693221">
            <a:off x="8855139" y="5884315"/>
            <a:ext cx="288861" cy="27699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2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</a:t>
            </a:r>
            <a:endParaRPr lang="ru-RU" sz="1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8" name="Заголовок 67"/>
          <p:cNvSpPr>
            <a:spLocks noGrp="1"/>
          </p:cNvSpPr>
          <p:nvPr>
            <p:ph type="ctrTitle"/>
          </p:nvPr>
        </p:nvSpPr>
        <p:spPr>
          <a:xfrm>
            <a:off x="423024" y="926174"/>
            <a:ext cx="8379782" cy="1200329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b="1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  </a:t>
            </a:r>
            <a:r>
              <a:rPr lang="ru-RU" sz="32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cs typeface="Lucida Sans Unicode" pitchFamily="34" charset="0"/>
              </a:rPr>
              <a:t> </a:t>
            </a:r>
            <a:br>
              <a:rPr lang="ru-RU" sz="32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cs typeface="Lucida Sans Unicode" pitchFamily="34" charset="0"/>
              </a:rPr>
            </a:br>
            <a:r>
              <a:rPr lang="ru-RU" sz="32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cs typeface="Lucida Sans Unicode" pitchFamily="34" charset="0"/>
              </a:rPr>
              <a:t> </a:t>
            </a:r>
            <a:endParaRPr lang="ru-RU" sz="32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cs typeface="Lucida Sans Unicode" pitchFamily="34" charset="0"/>
            </a:endParaRPr>
          </a:p>
        </p:txBody>
      </p:sp>
      <p:graphicFrame>
        <p:nvGraphicFramePr>
          <p:cNvPr id="70" name="Таблица 6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09233384"/>
              </p:ext>
            </p:extLst>
          </p:nvPr>
        </p:nvGraphicFramePr>
        <p:xfrm>
          <a:off x="1306149" y="5485908"/>
          <a:ext cx="3340802" cy="746880"/>
        </p:xfrm>
        <a:graphic>
          <a:graphicData uri="http://schemas.openxmlformats.org/drawingml/2006/table">
            <a:tbl>
              <a:tblPr firstRow="1" bandRow="1">
                <a:tableStyleId>{3C2FFA5D-87B4-456A-9821-1D502468CF0F}</a:tableStyleId>
              </a:tblPr>
              <a:tblGrid>
                <a:gridCol w="3340802"/>
              </a:tblGrid>
              <a:tr h="37819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 </a:t>
                      </a:r>
                      <a:endParaRPr lang="ru-RU" dirty="0"/>
                    </a:p>
                  </a:txBody>
                  <a:tcPr/>
                </a:tc>
              </a:tr>
              <a:tr h="36868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aseline="0" dirty="0" smtClean="0"/>
                        <a:t> 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Скругленный прямоугольник 3"/>
          <p:cNvSpPr/>
          <p:nvPr/>
        </p:nvSpPr>
        <p:spPr>
          <a:xfrm>
            <a:off x="649996" y="2960389"/>
            <a:ext cx="7987228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2) Недостаточная подготовка специалистов,</a:t>
            </a:r>
            <a:r>
              <a:rPr lang="ru-RU" b="1" dirty="0" smtClean="0"/>
              <a:t> </a:t>
            </a:r>
          </a:p>
          <a:p>
            <a:pPr algn="ctr"/>
            <a:r>
              <a:rPr lang="ru-RU" b="1" dirty="0" smtClean="0"/>
              <a:t>их нехватка в системе образования, а так же неспособность реализовать инклюзивную программу. </a:t>
            </a:r>
            <a:endParaRPr lang="ru-RU" b="1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649995" y="440799"/>
            <a:ext cx="7865853" cy="128884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chemeClr val="bg1"/>
                </a:solidFill>
                <a:ea typeface="Calibri" pitchFamily="34" charset="0"/>
                <a:cs typeface="Times New Roman" pitchFamily="18" charset="0"/>
              </a:rPr>
              <a:t>Можно выделить три основные проблемы, которые возникают при внедрении инклюзивного образования:</a:t>
            </a:r>
            <a:endParaRPr lang="ru-RU" sz="2000" b="1" dirty="0" smtClean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69" name="Скругленный прямоугольник 68"/>
          <p:cNvSpPr/>
          <p:nvPr/>
        </p:nvSpPr>
        <p:spPr>
          <a:xfrm>
            <a:off x="705080" y="1905919"/>
            <a:ext cx="7921126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 </a:t>
            </a:r>
            <a:r>
              <a:rPr lang="ru-RU" sz="2000" b="1" dirty="0" smtClean="0">
                <a:solidFill>
                  <a:srgbClr val="C00000"/>
                </a:solidFill>
              </a:rPr>
              <a:t>1) Неготовность общества к инклюзии. </a:t>
            </a:r>
            <a:endParaRPr lang="ru-RU" sz="2000" b="1" dirty="0">
              <a:solidFill>
                <a:srgbClr val="C00000"/>
              </a:solidFill>
            </a:endParaRPr>
          </a:p>
        </p:txBody>
      </p:sp>
      <p:sp>
        <p:nvSpPr>
          <p:cNvPr id="71" name="Скругленный прямоугольник 70"/>
          <p:cNvSpPr/>
          <p:nvPr/>
        </p:nvSpPr>
        <p:spPr>
          <a:xfrm>
            <a:off x="626123" y="3994139"/>
            <a:ext cx="8011101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C00000"/>
                </a:solidFill>
              </a:rPr>
              <a:t>3) </a:t>
            </a:r>
            <a:r>
              <a:rPr lang="ru-RU" b="1" dirty="0" smtClean="0">
                <a:solidFill>
                  <a:srgbClr val="C00000"/>
                </a:solidFill>
              </a:rPr>
              <a:t>Недостаточное количество технического оснащения</a:t>
            </a:r>
            <a:r>
              <a:rPr lang="ru-RU" dirty="0" smtClean="0">
                <a:solidFill>
                  <a:srgbClr val="C00000"/>
                </a:solidFill>
              </a:rPr>
              <a:t> </a:t>
            </a:r>
          </a:p>
          <a:p>
            <a:pPr algn="ctr"/>
            <a:r>
              <a:rPr lang="ru-RU" b="1" dirty="0" smtClean="0"/>
              <a:t>для лиц с ограниченными возможностями</a:t>
            </a:r>
            <a:endParaRPr lang="ru-RU" b="1" dirty="0"/>
          </a:p>
        </p:txBody>
      </p:sp>
      <p:pic>
        <p:nvPicPr>
          <p:cNvPr id="72" name="Picture 1" descr="C:\Users\Мама\Desktop\Аля\презентация\question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29639" y="5045726"/>
            <a:ext cx="3767768" cy="137710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701790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мка 6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541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 rot="1603304">
            <a:off x="75421" y="2798538"/>
            <a:ext cx="272179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2000" b="1" dirty="0">
                <a:ln/>
                <a:solidFill>
                  <a:schemeClr val="accent3"/>
                </a:solidFill>
              </a:rPr>
              <a:t>А</a:t>
            </a:r>
            <a:endParaRPr lang="ru-RU" sz="20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11" name="Прямоугольник 10"/>
          <p:cNvSpPr/>
          <p:nvPr/>
        </p:nvSpPr>
        <p:spPr>
          <a:xfrm rot="1603304">
            <a:off x="75421" y="39828"/>
            <a:ext cx="272179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2000" b="1" dirty="0">
                <a:ln/>
                <a:solidFill>
                  <a:schemeClr val="accent3"/>
                </a:solidFill>
              </a:rPr>
              <a:t>А</a:t>
            </a:r>
            <a:endParaRPr lang="ru-RU" sz="20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13" name="Прямоугольник 12"/>
          <p:cNvSpPr/>
          <p:nvPr/>
        </p:nvSpPr>
        <p:spPr>
          <a:xfrm rot="1603304">
            <a:off x="2807735" y="39828"/>
            <a:ext cx="272179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2000" b="1" dirty="0">
                <a:ln/>
                <a:solidFill>
                  <a:schemeClr val="accent3"/>
                </a:solidFill>
              </a:rPr>
              <a:t>А</a:t>
            </a:r>
            <a:endParaRPr lang="ru-RU" sz="20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14" name="Прямоугольник 13"/>
          <p:cNvSpPr/>
          <p:nvPr/>
        </p:nvSpPr>
        <p:spPr>
          <a:xfrm rot="11019952">
            <a:off x="5779535" y="39828"/>
            <a:ext cx="272179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2000" b="1" dirty="0">
                <a:ln/>
                <a:solidFill>
                  <a:schemeClr val="accent3"/>
                </a:solidFill>
              </a:rPr>
              <a:t>А</a:t>
            </a:r>
            <a:endParaRPr lang="ru-RU" sz="20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15" name="Прямоугольник 14"/>
          <p:cNvSpPr/>
          <p:nvPr/>
        </p:nvSpPr>
        <p:spPr>
          <a:xfrm rot="1603304">
            <a:off x="7967563" y="39828"/>
            <a:ext cx="272179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2000" b="1" dirty="0">
                <a:ln/>
                <a:solidFill>
                  <a:schemeClr val="accent3"/>
                </a:solidFill>
              </a:rPr>
              <a:t>А</a:t>
            </a:r>
            <a:endParaRPr lang="ru-RU" sz="20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16" name="Прямоугольник 15"/>
          <p:cNvSpPr/>
          <p:nvPr/>
        </p:nvSpPr>
        <p:spPr>
          <a:xfrm rot="1603304">
            <a:off x="8796400" y="1487629"/>
            <a:ext cx="272179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2000" b="1" dirty="0">
                <a:ln/>
                <a:solidFill>
                  <a:schemeClr val="accent3"/>
                </a:solidFill>
              </a:rPr>
              <a:t>А</a:t>
            </a:r>
            <a:endParaRPr lang="ru-RU" sz="20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17" name="Прямоугольник 16"/>
          <p:cNvSpPr/>
          <p:nvPr/>
        </p:nvSpPr>
        <p:spPr>
          <a:xfrm rot="1603304">
            <a:off x="8796398" y="3228945"/>
            <a:ext cx="272179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2000" b="1" dirty="0">
                <a:ln/>
                <a:solidFill>
                  <a:schemeClr val="accent3"/>
                </a:solidFill>
              </a:rPr>
              <a:t>А</a:t>
            </a:r>
            <a:endParaRPr lang="ru-RU" sz="20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18" name="Прямоугольник 17"/>
          <p:cNvSpPr/>
          <p:nvPr/>
        </p:nvSpPr>
        <p:spPr>
          <a:xfrm rot="1603304">
            <a:off x="8796399" y="4600545"/>
            <a:ext cx="272179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2000" b="1" dirty="0">
                <a:ln/>
                <a:solidFill>
                  <a:schemeClr val="accent3"/>
                </a:solidFill>
              </a:rPr>
              <a:t>А</a:t>
            </a:r>
            <a:endParaRPr lang="ru-RU" sz="20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19" name="Прямоугольник 18"/>
          <p:cNvSpPr/>
          <p:nvPr/>
        </p:nvSpPr>
        <p:spPr>
          <a:xfrm rot="1603304">
            <a:off x="7511885" y="6418061"/>
            <a:ext cx="272179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2000" b="1" dirty="0">
                <a:ln/>
                <a:solidFill>
                  <a:schemeClr val="accent3"/>
                </a:solidFill>
              </a:rPr>
              <a:t>А</a:t>
            </a:r>
            <a:endParaRPr lang="ru-RU" sz="20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20" name="Прямоугольник 19"/>
          <p:cNvSpPr/>
          <p:nvPr/>
        </p:nvSpPr>
        <p:spPr>
          <a:xfrm rot="1603304">
            <a:off x="4435910" y="6418062"/>
            <a:ext cx="272179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2000" b="1" dirty="0">
                <a:ln/>
                <a:solidFill>
                  <a:schemeClr val="accent3"/>
                </a:solidFill>
              </a:rPr>
              <a:t>А</a:t>
            </a:r>
            <a:endParaRPr lang="ru-RU" sz="20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21" name="Прямоугольник 20"/>
          <p:cNvSpPr/>
          <p:nvPr/>
        </p:nvSpPr>
        <p:spPr>
          <a:xfrm rot="1603304">
            <a:off x="75422" y="6418062"/>
            <a:ext cx="272179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2000" b="1" dirty="0">
                <a:ln/>
                <a:solidFill>
                  <a:schemeClr val="accent3"/>
                </a:solidFill>
              </a:rPr>
              <a:t>А</a:t>
            </a:r>
            <a:endParaRPr lang="ru-RU" sz="20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0" y="528935"/>
            <a:ext cx="290464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Б</a:t>
            </a:r>
            <a:endParaRPr lang="ru-RU" sz="1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23" name="Прямоугольник 22"/>
          <p:cNvSpPr/>
          <p:nvPr/>
        </p:nvSpPr>
        <p:spPr>
          <a:xfrm rot="1164429">
            <a:off x="4426768" y="0"/>
            <a:ext cx="290464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Б</a:t>
            </a:r>
            <a:endParaRPr lang="ru-RU" sz="1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24" name="Прямоугольник 23"/>
          <p:cNvSpPr/>
          <p:nvPr/>
        </p:nvSpPr>
        <p:spPr>
          <a:xfrm rot="19972074">
            <a:off x="6549482" y="0"/>
            <a:ext cx="290464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Б</a:t>
            </a:r>
            <a:endParaRPr lang="ru-RU" sz="1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25" name="Прямоугольник 24"/>
          <p:cNvSpPr/>
          <p:nvPr/>
        </p:nvSpPr>
        <p:spPr>
          <a:xfrm rot="16200000">
            <a:off x="8853536" y="1012371"/>
            <a:ext cx="290464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Б</a:t>
            </a:r>
            <a:endParaRPr lang="ru-RU" sz="1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8853536" y="3766457"/>
            <a:ext cx="290464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Б</a:t>
            </a:r>
            <a:endParaRPr lang="ru-RU" sz="1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8853536" y="6400800"/>
            <a:ext cx="290464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Б</a:t>
            </a:r>
            <a:endParaRPr lang="ru-RU" sz="1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7035622" y="6550223"/>
            <a:ext cx="290464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Б</a:t>
            </a:r>
            <a:endParaRPr lang="ru-RU" sz="1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29" name="Прямоугольник 28"/>
          <p:cNvSpPr/>
          <p:nvPr/>
        </p:nvSpPr>
        <p:spPr>
          <a:xfrm rot="10800000">
            <a:off x="5696679" y="6550223"/>
            <a:ext cx="290464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Б</a:t>
            </a:r>
            <a:endParaRPr lang="ru-RU" sz="1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3682822" y="6550223"/>
            <a:ext cx="290464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Б</a:t>
            </a:r>
            <a:endParaRPr lang="ru-RU" sz="1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31" name="Прямоугольник 30"/>
          <p:cNvSpPr/>
          <p:nvPr/>
        </p:nvSpPr>
        <p:spPr>
          <a:xfrm rot="1662935">
            <a:off x="1973765" y="6550223"/>
            <a:ext cx="290464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Б</a:t>
            </a:r>
            <a:endParaRPr lang="ru-RU" sz="1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32" name="Прямоугольник 31"/>
          <p:cNvSpPr/>
          <p:nvPr/>
        </p:nvSpPr>
        <p:spPr>
          <a:xfrm rot="1481493">
            <a:off x="0" y="5287480"/>
            <a:ext cx="290464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Б</a:t>
            </a:r>
            <a:endParaRPr lang="ru-RU" sz="1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0" y="3429000"/>
            <a:ext cx="290464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Б</a:t>
            </a:r>
            <a:endParaRPr lang="ru-RU" sz="1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34" name="Прямоугольник 33"/>
          <p:cNvSpPr/>
          <p:nvPr/>
        </p:nvSpPr>
        <p:spPr>
          <a:xfrm rot="20143778">
            <a:off x="-7214" y="1406175"/>
            <a:ext cx="314510" cy="36933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/>
            </a:scene3d>
            <a:sp3d contourW="19050" prstMaterial="clear">
              <a:bevelT w="50800" h="50800"/>
              <a:contourClr>
                <a:schemeClr val="accent5">
                  <a:tint val="70000"/>
                  <a:satMod val="180000"/>
                  <a:alpha val="70000"/>
                </a:schemeClr>
              </a:contourClr>
            </a:sp3d>
          </a:bodyPr>
          <a:lstStyle/>
          <a:p>
            <a:pPr algn="ctr"/>
            <a:r>
              <a:rPr lang="ru-RU" b="1" cap="none" spc="0" dirty="0" smtClean="0">
                <a:ln/>
                <a:solidFill>
                  <a:schemeClr val="accent5">
                    <a:tint val="50000"/>
                    <a:satMod val="180000"/>
                  </a:schemeClr>
                </a:solidFill>
                <a:effectLst/>
              </a:rPr>
              <a:t>В</a:t>
            </a:r>
            <a:endParaRPr lang="ru-RU" b="1" cap="none" spc="0" dirty="0">
              <a:ln/>
              <a:solidFill>
                <a:schemeClr val="accent5">
                  <a:tint val="50000"/>
                  <a:satMod val="180000"/>
                </a:schemeClr>
              </a:solidFill>
              <a:effectLst/>
            </a:endParaRPr>
          </a:p>
        </p:txBody>
      </p:sp>
      <p:sp>
        <p:nvSpPr>
          <p:cNvPr id="35" name="Прямоугольник 34"/>
          <p:cNvSpPr/>
          <p:nvPr/>
        </p:nvSpPr>
        <p:spPr>
          <a:xfrm rot="18609391">
            <a:off x="0" y="2183563"/>
            <a:ext cx="320922" cy="36933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В</a:t>
            </a:r>
            <a:endParaRPr lang="ru-RU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36" name="Прямоугольник 35"/>
          <p:cNvSpPr/>
          <p:nvPr/>
        </p:nvSpPr>
        <p:spPr>
          <a:xfrm rot="5400000">
            <a:off x="1012371" y="0"/>
            <a:ext cx="320922" cy="36933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В</a:t>
            </a:r>
            <a:endParaRPr lang="ru-RU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37" name="Прямоугольник 36"/>
          <p:cNvSpPr/>
          <p:nvPr/>
        </p:nvSpPr>
        <p:spPr>
          <a:xfrm>
            <a:off x="3614056" y="0"/>
            <a:ext cx="320922" cy="36933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В</a:t>
            </a:r>
            <a:endParaRPr lang="ru-RU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38" name="Прямоугольник 37"/>
          <p:cNvSpPr/>
          <p:nvPr/>
        </p:nvSpPr>
        <p:spPr>
          <a:xfrm rot="2594287">
            <a:off x="4865914" y="0"/>
            <a:ext cx="320922" cy="36933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В</a:t>
            </a:r>
            <a:endParaRPr lang="ru-RU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39" name="Прямоугольник 38"/>
          <p:cNvSpPr/>
          <p:nvPr/>
        </p:nvSpPr>
        <p:spPr>
          <a:xfrm rot="1172066">
            <a:off x="6368143" y="43024"/>
            <a:ext cx="320922" cy="36933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В</a:t>
            </a:r>
            <a:endParaRPr lang="ru-RU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40" name="Прямоугольник 39"/>
          <p:cNvSpPr/>
          <p:nvPr/>
        </p:nvSpPr>
        <p:spPr>
          <a:xfrm rot="2012496">
            <a:off x="0" y="4153877"/>
            <a:ext cx="320922" cy="36933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В</a:t>
            </a:r>
            <a:endParaRPr lang="ru-RU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41" name="Прямоугольник 40"/>
          <p:cNvSpPr/>
          <p:nvPr/>
        </p:nvSpPr>
        <p:spPr>
          <a:xfrm>
            <a:off x="1132114" y="6488668"/>
            <a:ext cx="320922" cy="36933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В</a:t>
            </a:r>
            <a:endParaRPr lang="ru-RU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42" name="Прямоугольник 41"/>
          <p:cNvSpPr/>
          <p:nvPr/>
        </p:nvSpPr>
        <p:spPr>
          <a:xfrm rot="19846289">
            <a:off x="2645228" y="6488668"/>
            <a:ext cx="320922" cy="36933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В</a:t>
            </a:r>
            <a:endParaRPr lang="ru-RU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43" name="Прямоугольник 42"/>
          <p:cNvSpPr/>
          <p:nvPr/>
        </p:nvSpPr>
        <p:spPr>
          <a:xfrm rot="10506840">
            <a:off x="4942114" y="6488668"/>
            <a:ext cx="320922" cy="36933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В</a:t>
            </a:r>
            <a:endParaRPr lang="ru-RU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44" name="Прямоугольник 43"/>
          <p:cNvSpPr/>
          <p:nvPr/>
        </p:nvSpPr>
        <p:spPr>
          <a:xfrm rot="20275380">
            <a:off x="6596742" y="6488668"/>
            <a:ext cx="320922" cy="36933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В</a:t>
            </a:r>
            <a:endParaRPr lang="ru-RU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45" name="Прямоугольник 44"/>
          <p:cNvSpPr/>
          <p:nvPr/>
        </p:nvSpPr>
        <p:spPr>
          <a:xfrm>
            <a:off x="0" y="1791678"/>
            <a:ext cx="292067" cy="33855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ru-RU" sz="1600" b="1" cap="none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Г</a:t>
            </a:r>
            <a:endParaRPr lang="ru-RU" sz="1600" b="1" cap="none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46" name="Прямоугольник 45"/>
          <p:cNvSpPr/>
          <p:nvPr/>
        </p:nvSpPr>
        <p:spPr>
          <a:xfrm>
            <a:off x="0" y="931707"/>
            <a:ext cx="292067" cy="33855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ru-RU" sz="1600" b="1" cap="none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Г</a:t>
            </a:r>
            <a:endParaRPr lang="ru-RU" sz="1600" b="1" cap="none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47" name="Прямоугольник 46"/>
          <p:cNvSpPr/>
          <p:nvPr/>
        </p:nvSpPr>
        <p:spPr>
          <a:xfrm rot="1110935">
            <a:off x="1828800" y="0"/>
            <a:ext cx="292067" cy="33855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ru-RU" sz="1600" b="1" cap="none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Г</a:t>
            </a:r>
            <a:endParaRPr lang="ru-RU" sz="1600" b="1" cap="none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48" name="Прямоугольник 47"/>
          <p:cNvSpPr/>
          <p:nvPr/>
        </p:nvSpPr>
        <p:spPr>
          <a:xfrm rot="20540638">
            <a:off x="4093029" y="0"/>
            <a:ext cx="292067" cy="33855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ru-RU" sz="1600" b="1" cap="none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Г</a:t>
            </a:r>
            <a:endParaRPr lang="ru-RU" sz="1600" b="1" cap="none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49" name="Прямоугольник 48"/>
          <p:cNvSpPr/>
          <p:nvPr/>
        </p:nvSpPr>
        <p:spPr>
          <a:xfrm rot="10800000">
            <a:off x="7282543" y="0"/>
            <a:ext cx="292067" cy="33855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ru-RU" sz="1600" b="1" cap="none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Г</a:t>
            </a:r>
            <a:endParaRPr lang="ru-RU" sz="1600" b="1" cap="none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50" name="Прямоугольник 49"/>
          <p:cNvSpPr/>
          <p:nvPr/>
        </p:nvSpPr>
        <p:spPr>
          <a:xfrm rot="18961971">
            <a:off x="0" y="4654621"/>
            <a:ext cx="292067" cy="33855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ru-RU" sz="1600" b="1" cap="none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Г</a:t>
            </a:r>
            <a:endParaRPr lang="ru-RU" sz="1600" b="1" cap="none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51" name="Прямоугольник 50"/>
          <p:cNvSpPr/>
          <p:nvPr/>
        </p:nvSpPr>
        <p:spPr>
          <a:xfrm rot="20476048">
            <a:off x="163286" y="5830279"/>
            <a:ext cx="292067" cy="33855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ru-RU" sz="1600" b="1" cap="none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Г</a:t>
            </a:r>
            <a:endParaRPr lang="ru-RU" sz="1600" b="1" cap="none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52" name="Прямоугольник 51"/>
          <p:cNvSpPr/>
          <p:nvPr/>
        </p:nvSpPr>
        <p:spPr>
          <a:xfrm>
            <a:off x="566057" y="6519446"/>
            <a:ext cx="292067" cy="33855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ru-RU" sz="1600" b="1" cap="none" spc="150" dirty="0" smtClean="0">
                <a:ln w="11430"/>
                <a:solidFill>
                  <a:srgbClr val="F8F8F8"/>
                </a:solidFill>
              </a:rPr>
              <a:t>Г</a:t>
            </a:r>
            <a:endParaRPr lang="ru-RU" sz="1600" b="1" cap="none" spc="150" dirty="0">
              <a:ln w="11430"/>
              <a:solidFill>
                <a:srgbClr val="F8F8F8"/>
              </a:solidFill>
            </a:endParaRPr>
          </a:p>
        </p:txBody>
      </p:sp>
      <p:sp>
        <p:nvSpPr>
          <p:cNvPr id="53" name="Прямоугольник 52"/>
          <p:cNvSpPr/>
          <p:nvPr/>
        </p:nvSpPr>
        <p:spPr>
          <a:xfrm>
            <a:off x="3222171" y="6519446"/>
            <a:ext cx="292067" cy="33855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ru-RU" sz="1600" b="1" cap="none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Г</a:t>
            </a:r>
            <a:endParaRPr lang="ru-RU" sz="1600" b="1" cap="none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54" name="Прямоугольник 53"/>
          <p:cNvSpPr/>
          <p:nvPr/>
        </p:nvSpPr>
        <p:spPr>
          <a:xfrm rot="695578">
            <a:off x="8142514" y="6519446"/>
            <a:ext cx="292067" cy="33855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ru-RU" sz="1600" b="1" cap="none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Г</a:t>
            </a:r>
            <a:endParaRPr lang="ru-RU" sz="1600" b="1" cap="none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55" name="Прямоугольник 54"/>
          <p:cNvSpPr/>
          <p:nvPr/>
        </p:nvSpPr>
        <p:spPr>
          <a:xfrm rot="1046912">
            <a:off x="8851933" y="5300246"/>
            <a:ext cx="292067" cy="33855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ru-RU" sz="1600" b="1" cap="none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Г</a:t>
            </a:r>
            <a:endParaRPr lang="ru-RU" sz="1600" b="1" cap="none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56" name="Прямоугольник 55"/>
          <p:cNvSpPr/>
          <p:nvPr/>
        </p:nvSpPr>
        <p:spPr>
          <a:xfrm rot="17504578">
            <a:off x="8851933" y="2687674"/>
            <a:ext cx="292067" cy="33855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ru-RU" sz="1600" b="1" cap="none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Г</a:t>
            </a:r>
            <a:endParaRPr lang="ru-RU" sz="1600" b="1" cap="none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57" name="Прямоугольник 56"/>
          <p:cNvSpPr/>
          <p:nvPr/>
        </p:nvSpPr>
        <p:spPr>
          <a:xfrm rot="20348896">
            <a:off x="8752115" y="0"/>
            <a:ext cx="391886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</a:t>
            </a:r>
            <a:endParaRPr lang="ru-RU" sz="2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58" name="Прямоугольник 57"/>
          <p:cNvSpPr/>
          <p:nvPr/>
        </p:nvSpPr>
        <p:spPr>
          <a:xfrm rot="521593">
            <a:off x="8752547" y="2188029"/>
            <a:ext cx="391453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</a:t>
            </a:r>
            <a:endParaRPr lang="ru-RU" sz="2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59" name="Прямоугольник 58"/>
          <p:cNvSpPr/>
          <p:nvPr/>
        </p:nvSpPr>
        <p:spPr>
          <a:xfrm rot="4610928">
            <a:off x="2332728" y="2324"/>
            <a:ext cx="295492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</a:t>
            </a:r>
            <a:endParaRPr lang="ru-RU" sz="2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0" name="Прямоугольник 59"/>
          <p:cNvSpPr/>
          <p:nvPr/>
        </p:nvSpPr>
        <p:spPr>
          <a:xfrm rot="20465591">
            <a:off x="479405" y="0"/>
            <a:ext cx="288861" cy="27699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2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</a:t>
            </a:r>
            <a:endParaRPr lang="ru-RU" sz="1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1" name="Прямоугольник 60"/>
          <p:cNvSpPr/>
          <p:nvPr/>
        </p:nvSpPr>
        <p:spPr>
          <a:xfrm>
            <a:off x="0" y="3907971"/>
            <a:ext cx="288861" cy="27699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2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</a:t>
            </a:r>
            <a:endParaRPr lang="ru-RU" sz="1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2" name="Прямоугольник 61"/>
          <p:cNvSpPr/>
          <p:nvPr/>
        </p:nvSpPr>
        <p:spPr>
          <a:xfrm>
            <a:off x="0" y="4985657"/>
            <a:ext cx="288861" cy="27699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2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</a:t>
            </a:r>
            <a:endParaRPr lang="ru-RU" sz="1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3" name="Прямоугольник 62"/>
          <p:cNvSpPr/>
          <p:nvPr/>
        </p:nvSpPr>
        <p:spPr>
          <a:xfrm>
            <a:off x="1611086" y="6581001"/>
            <a:ext cx="288861" cy="27699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2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</a:t>
            </a:r>
            <a:endParaRPr lang="ru-RU" sz="1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4" name="Прямоугольник 63"/>
          <p:cNvSpPr/>
          <p:nvPr/>
        </p:nvSpPr>
        <p:spPr>
          <a:xfrm>
            <a:off x="5290457" y="6581001"/>
            <a:ext cx="288861" cy="27699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2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</a:t>
            </a:r>
            <a:endParaRPr lang="ru-RU" sz="1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5" name="Прямоугольник 64"/>
          <p:cNvSpPr/>
          <p:nvPr/>
        </p:nvSpPr>
        <p:spPr>
          <a:xfrm rot="725610">
            <a:off x="6106885" y="6581001"/>
            <a:ext cx="288861" cy="27699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2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</a:t>
            </a:r>
            <a:endParaRPr lang="ru-RU" sz="1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6" name="Прямоугольник 65"/>
          <p:cNvSpPr/>
          <p:nvPr/>
        </p:nvSpPr>
        <p:spPr>
          <a:xfrm>
            <a:off x="7848599" y="6581001"/>
            <a:ext cx="288861" cy="27699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2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</a:t>
            </a:r>
            <a:endParaRPr lang="ru-RU" sz="1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7" name="Прямоугольник 66"/>
          <p:cNvSpPr/>
          <p:nvPr/>
        </p:nvSpPr>
        <p:spPr>
          <a:xfrm rot="20693221">
            <a:off x="8855139" y="5884315"/>
            <a:ext cx="288861" cy="27699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2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</a:t>
            </a:r>
            <a:endParaRPr lang="ru-RU" sz="1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8" name="Заголовок 67"/>
          <p:cNvSpPr>
            <a:spLocks noGrp="1"/>
          </p:cNvSpPr>
          <p:nvPr>
            <p:ph type="ctrTitle"/>
          </p:nvPr>
        </p:nvSpPr>
        <p:spPr>
          <a:xfrm>
            <a:off x="423024" y="926174"/>
            <a:ext cx="8379782" cy="1200329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b="1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  </a:t>
            </a:r>
            <a:r>
              <a:rPr lang="ru-RU" sz="32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cs typeface="Lucida Sans Unicode" pitchFamily="34" charset="0"/>
              </a:rPr>
              <a:t> </a:t>
            </a:r>
            <a:br>
              <a:rPr lang="ru-RU" sz="32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cs typeface="Lucida Sans Unicode" pitchFamily="34" charset="0"/>
              </a:rPr>
            </a:br>
            <a:r>
              <a:rPr lang="ru-RU" sz="32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cs typeface="Lucida Sans Unicode" pitchFamily="34" charset="0"/>
              </a:rPr>
              <a:t> </a:t>
            </a:r>
            <a:endParaRPr lang="ru-RU" sz="32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cs typeface="Lucida Sans Unicode" pitchFamily="34" charset="0"/>
            </a:endParaRPr>
          </a:p>
        </p:txBody>
      </p:sp>
      <p:graphicFrame>
        <p:nvGraphicFramePr>
          <p:cNvPr id="70" name="Таблица 6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09233384"/>
              </p:ext>
            </p:extLst>
          </p:nvPr>
        </p:nvGraphicFramePr>
        <p:xfrm>
          <a:off x="1306149" y="5485908"/>
          <a:ext cx="3340802" cy="746880"/>
        </p:xfrm>
        <a:graphic>
          <a:graphicData uri="http://schemas.openxmlformats.org/drawingml/2006/table">
            <a:tbl>
              <a:tblPr firstRow="1" bandRow="1">
                <a:tableStyleId>{3C2FFA5D-87B4-456A-9821-1D502468CF0F}</a:tableStyleId>
              </a:tblPr>
              <a:tblGrid>
                <a:gridCol w="3340802"/>
              </a:tblGrid>
              <a:tr h="37819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 </a:t>
                      </a:r>
                      <a:endParaRPr lang="ru-RU" dirty="0"/>
                    </a:p>
                  </a:txBody>
                  <a:tcPr/>
                </a:tc>
              </a:tr>
              <a:tr h="36868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aseline="0" dirty="0" smtClean="0"/>
                        <a:t> 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Скругленный прямоугольник 3"/>
          <p:cNvSpPr/>
          <p:nvPr/>
        </p:nvSpPr>
        <p:spPr>
          <a:xfrm>
            <a:off x="1137118" y="4326481"/>
            <a:ext cx="7292788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 </a:t>
            </a:r>
            <a:endParaRPr lang="ru-RU" b="1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627962" y="209444"/>
            <a:ext cx="7942972" cy="462696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C00000"/>
                </a:solidFill>
                <a:ea typeface="Calibri" pitchFamily="34" charset="0"/>
                <a:cs typeface="Times New Roman" pitchFamily="18" charset="0"/>
              </a:rPr>
              <a:t> </a:t>
            </a:r>
            <a:endParaRPr lang="ru-RU" sz="2400" b="1" dirty="0" smtClean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69" name="Скругленный прямоугольник 68"/>
          <p:cNvSpPr/>
          <p:nvPr/>
        </p:nvSpPr>
        <p:spPr>
          <a:xfrm>
            <a:off x="1046602" y="3227942"/>
            <a:ext cx="7282149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033" name="Rectangle 1"/>
          <p:cNvSpPr>
            <a:spLocks noChangeArrowheads="1"/>
          </p:cNvSpPr>
          <p:nvPr/>
        </p:nvSpPr>
        <p:spPr bwMode="auto">
          <a:xfrm>
            <a:off x="815247" y="270614"/>
            <a:ext cx="7480453" cy="43704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Times New Roman" pitchFamily="18" charset="0"/>
                <a:cs typeface="Times New Roman" pitchFamily="18" charset="0"/>
              </a:rPr>
              <a:t>Чтобы решить эти проблемы, предстоит сначала как можно скорее разработать систему просветительской деятельности, направленной на </a:t>
            </a:r>
            <a:r>
              <a:rPr kumimoji="0" lang="ru-RU" sz="2000" b="1" i="0" u="sng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ea typeface="Times New Roman" pitchFamily="18" charset="0"/>
                <a:cs typeface="Times New Roman" pitchFamily="18" charset="0"/>
              </a:rPr>
              <a:t>изменение мнения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Times New Roman" pitchFamily="18" charset="0"/>
                <a:cs typeface="Times New Roman" pitchFamily="18" charset="0"/>
              </a:rPr>
              <a:t>сообществ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ea typeface="Times New Roman" pitchFamily="18" charset="0"/>
                <a:cs typeface="Times New Roman" pitchFamily="18" charset="0"/>
              </a:rPr>
              <a:t>учителей и родителей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Times New Roman" pitchFamily="18" charset="0"/>
                <a:cs typeface="Times New Roman" pitchFamily="18" charset="0"/>
              </a:rPr>
              <a:t>о том, где и чему должны учиться дети с проблемами в развитии. Затем перейти к </a:t>
            </a:r>
            <a:r>
              <a:rPr kumimoji="0" lang="ru-RU" sz="2000" b="1" i="0" u="sng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ea typeface="Times New Roman" pitchFamily="18" charset="0"/>
                <a:cs typeface="Times New Roman" pitchFamily="18" charset="0"/>
              </a:rPr>
              <a:t>созданию материально-технических условий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Times New Roman" pitchFamily="18" charset="0"/>
                <a:cs typeface="Times New Roman" pitchFamily="18" charset="0"/>
              </a:rPr>
              <a:t>, необходимых для работы инклюзивных школ, и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ea typeface="Times New Roman" pitchFamily="18" charset="0"/>
                <a:cs typeface="Times New Roman" pitchFamily="18" charset="0"/>
              </a:rPr>
              <a:t>разработке вариативного учебно-методического аппарата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Times New Roman" pitchFamily="18" charset="0"/>
                <a:cs typeface="Times New Roman" pitchFamily="18" charset="0"/>
              </a:rPr>
              <a:t>, предназначенного для обучения особых детей (разнообразные учебники, учебные планы, методические материалы), а также наладить систему </a:t>
            </a:r>
            <a:r>
              <a:rPr kumimoji="0" lang="ru-RU" sz="2000" b="1" i="0" u="sng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ea typeface="Times New Roman" pitchFamily="18" charset="0"/>
                <a:cs typeface="Times New Roman" pitchFamily="18" charset="0"/>
              </a:rPr>
              <a:t>подготовки и переподготовки кадров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Times New Roman" pitchFamily="18" charset="0"/>
                <a:cs typeface="Times New Roman" pitchFamily="18" charset="0"/>
              </a:rPr>
              <a:t>для инклюзивного образования.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44035" name="Picture 3" descr="Похожее изображени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62689" y="4297868"/>
            <a:ext cx="3183875" cy="228443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701790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мка 6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541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 rot="1603304">
            <a:off x="75421" y="2798538"/>
            <a:ext cx="272179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2000" b="1" dirty="0">
                <a:ln/>
                <a:solidFill>
                  <a:schemeClr val="accent3"/>
                </a:solidFill>
              </a:rPr>
              <a:t>А</a:t>
            </a:r>
            <a:endParaRPr lang="ru-RU" sz="20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11" name="Прямоугольник 10"/>
          <p:cNvSpPr/>
          <p:nvPr/>
        </p:nvSpPr>
        <p:spPr>
          <a:xfrm rot="1603304">
            <a:off x="75421" y="39828"/>
            <a:ext cx="272179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2000" b="1" dirty="0">
                <a:ln/>
                <a:solidFill>
                  <a:schemeClr val="accent3"/>
                </a:solidFill>
              </a:rPr>
              <a:t>А</a:t>
            </a:r>
            <a:endParaRPr lang="ru-RU" sz="20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13" name="Прямоугольник 12"/>
          <p:cNvSpPr/>
          <p:nvPr/>
        </p:nvSpPr>
        <p:spPr>
          <a:xfrm rot="1603304">
            <a:off x="2807735" y="39828"/>
            <a:ext cx="272179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2000" b="1" dirty="0">
                <a:ln/>
                <a:solidFill>
                  <a:schemeClr val="accent3"/>
                </a:solidFill>
              </a:rPr>
              <a:t>А</a:t>
            </a:r>
            <a:endParaRPr lang="ru-RU" sz="20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14" name="Прямоугольник 13"/>
          <p:cNvSpPr/>
          <p:nvPr/>
        </p:nvSpPr>
        <p:spPr>
          <a:xfrm rot="11019952">
            <a:off x="5779535" y="39828"/>
            <a:ext cx="272179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2000" b="1" dirty="0">
                <a:ln/>
                <a:solidFill>
                  <a:schemeClr val="accent3"/>
                </a:solidFill>
              </a:rPr>
              <a:t>А</a:t>
            </a:r>
            <a:endParaRPr lang="ru-RU" sz="20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15" name="Прямоугольник 14"/>
          <p:cNvSpPr/>
          <p:nvPr/>
        </p:nvSpPr>
        <p:spPr>
          <a:xfrm rot="1603304">
            <a:off x="7967563" y="39828"/>
            <a:ext cx="272179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2000" b="1" dirty="0">
                <a:ln/>
                <a:solidFill>
                  <a:schemeClr val="accent3"/>
                </a:solidFill>
              </a:rPr>
              <a:t>А</a:t>
            </a:r>
            <a:endParaRPr lang="ru-RU" sz="20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16" name="Прямоугольник 15"/>
          <p:cNvSpPr/>
          <p:nvPr/>
        </p:nvSpPr>
        <p:spPr>
          <a:xfrm rot="1603304">
            <a:off x="8796400" y="1487629"/>
            <a:ext cx="272179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2000" b="1" dirty="0">
                <a:ln/>
                <a:solidFill>
                  <a:schemeClr val="accent3"/>
                </a:solidFill>
              </a:rPr>
              <a:t>А</a:t>
            </a:r>
            <a:endParaRPr lang="ru-RU" sz="20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17" name="Прямоугольник 16"/>
          <p:cNvSpPr/>
          <p:nvPr/>
        </p:nvSpPr>
        <p:spPr>
          <a:xfrm rot="1603304">
            <a:off x="8796398" y="3228945"/>
            <a:ext cx="272179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2000" b="1" dirty="0">
                <a:ln/>
                <a:solidFill>
                  <a:schemeClr val="accent3"/>
                </a:solidFill>
              </a:rPr>
              <a:t>А</a:t>
            </a:r>
            <a:endParaRPr lang="ru-RU" sz="20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18" name="Прямоугольник 17"/>
          <p:cNvSpPr/>
          <p:nvPr/>
        </p:nvSpPr>
        <p:spPr>
          <a:xfrm rot="1603304">
            <a:off x="8796399" y="4600545"/>
            <a:ext cx="272179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2000" b="1" dirty="0">
                <a:ln/>
                <a:solidFill>
                  <a:schemeClr val="accent3"/>
                </a:solidFill>
              </a:rPr>
              <a:t>А</a:t>
            </a:r>
            <a:endParaRPr lang="ru-RU" sz="20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19" name="Прямоугольник 18"/>
          <p:cNvSpPr/>
          <p:nvPr/>
        </p:nvSpPr>
        <p:spPr>
          <a:xfrm rot="1603304">
            <a:off x="7511885" y="6418061"/>
            <a:ext cx="272179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2000" b="1" dirty="0">
                <a:ln/>
                <a:solidFill>
                  <a:schemeClr val="accent3"/>
                </a:solidFill>
              </a:rPr>
              <a:t>А</a:t>
            </a:r>
            <a:endParaRPr lang="ru-RU" sz="20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20" name="Прямоугольник 19"/>
          <p:cNvSpPr/>
          <p:nvPr/>
        </p:nvSpPr>
        <p:spPr>
          <a:xfrm rot="1603304">
            <a:off x="4435910" y="6418062"/>
            <a:ext cx="272179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2000" b="1" dirty="0">
                <a:ln/>
                <a:solidFill>
                  <a:schemeClr val="accent3"/>
                </a:solidFill>
              </a:rPr>
              <a:t>А</a:t>
            </a:r>
            <a:endParaRPr lang="ru-RU" sz="20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21" name="Прямоугольник 20"/>
          <p:cNvSpPr/>
          <p:nvPr/>
        </p:nvSpPr>
        <p:spPr>
          <a:xfrm rot="1603304">
            <a:off x="75422" y="6418062"/>
            <a:ext cx="272179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2000" b="1" dirty="0">
                <a:ln/>
                <a:solidFill>
                  <a:schemeClr val="accent3"/>
                </a:solidFill>
              </a:rPr>
              <a:t>А</a:t>
            </a:r>
            <a:endParaRPr lang="ru-RU" sz="20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0" y="528935"/>
            <a:ext cx="290464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Б</a:t>
            </a:r>
            <a:endParaRPr lang="ru-RU" sz="1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23" name="Прямоугольник 22"/>
          <p:cNvSpPr/>
          <p:nvPr/>
        </p:nvSpPr>
        <p:spPr>
          <a:xfrm rot="1164429">
            <a:off x="4426768" y="0"/>
            <a:ext cx="290464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Б</a:t>
            </a:r>
            <a:endParaRPr lang="ru-RU" sz="1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24" name="Прямоугольник 23"/>
          <p:cNvSpPr/>
          <p:nvPr/>
        </p:nvSpPr>
        <p:spPr>
          <a:xfrm rot="19972074">
            <a:off x="6549482" y="0"/>
            <a:ext cx="290464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Б</a:t>
            </a:r>
            <a:endParaRPr lang="ru-RU" sz="1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25" name="Прямоугольник 24"/>
          <p:cNvSpPr/>
          <p:nvPr/>
        </p:nvSpPr>
        <p:spPr>
          <a:xfrm rot="16200000">
            <a:off x="8853536" y="1012371"/>
            <a:ext cx="290464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Б</a:t>
            </a:r>
            <a:endParaRPr lang="ru-RU" sz="1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8853536" y="3766457"/>
            <a:ext cx="290464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Б</a:t>
            </a:r>
            <a:endParaRPr lang="ru-RU" sz="1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8853536" y="6400800"/>
            <a:ext cx="290464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Б</a:t>
            </a:r>
            <a:endParaRPr lang="ru-RU" sz="1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7035622" y="6550223"/>
            <a:ext cx="290464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Б</a:t>
            </a:r>
            <a:endParaRPr lang="ru-RU" sz="1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29" name="Прямоугольник 28"/>
          <p:cNvSpPr/>
          <p:nvPr/>
        </p:nvSpPr>
        <p:spPr>
          <a:xfrm rot="10800000">
            <a:off x="5696679" y="6550223"/>
            <a:ext cx="290464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Б</a:t>
            </a:r>
            <a:endParaRPr lang="ru-RU" sz="1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3682822" y="6550223"/>
            <a:ext cx="290464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Б</a:t>
            </a:r>
            <a:endParaRPr lang="ru-RU" sz="1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31" name="Прямоугольник 30"/>
          <p:cNvSpPr/>
          <p:nvPr/>
        </p:nvSpPr>
        <p:spPr>
          <a:xfrm rot="1662935">
            <a:off x="1973765" y="6550223"/>
            <a:ext cx="290464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Б</a:t>
            </a:r>
            <a:endParaRPr lang="ru-RU" sz="1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32" name="Прямоугольник 31"/>
          <p:cNvSpPr/>
          <p:nvPr/>
        </p:nvSpPr>
        <p:spPr>
          <a:xfrm rot="1481493">
            <a:off x="0" y="5287480"/>
            <a:ext cx="290464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Б</a:t>
            </a:r>
            <a:endParaRPr lang="ru-RU" sz="1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0" y="3429000"/>
            <a:ext cx="290464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Б</a:t>
            </a:r>
            <a:endParaRPr lang="ru-RU" sz="1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34" name="Прямоугольник 33"/>
          <p:cNvSpPr/>
          <p:nvPr/>
        </p:nvSpPr>
        <p:spPr>
          <a:xfrm rot="20143778">
            <a:off x="-7214" y="1406175"/>
            <a:ext cx="314510" cy="36933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/>
            </a:scene3d>
            <a:sp3d contourW="19050" prstMaterial="clear">
              <a:bevelT w="50800" h="50800"/>
              <a:contourClr>
                <a:schemeClr val="accent5">
                  <a:tint val="70000"/>
                  <a:satMod val="180000"/>
                  <a:alpha val="70000"/>
                </a:schemeClr>
              </a:contourClr>
            </a:sp3d>
          </a:bodyPr>
          <a:lstStyle/>
          <a:p>
            <a:pPr algn="ctr"/>
            <a:r>
              <a:rPr lang="ru-RU" b="1" cap="none" spc="0" dirty="0" smtClean="0">
                <a:ln/>
                <a:solidFill>
                  <a:schemeClr val="accent5">
                    <a:tint val="50000"/>
                    <a:satMod val="180000"/>
                  </a:schemeClr>
                </a:solidFill>
                <a:effectLst/>
              </a:rPr>
              <a:t>В</a:t>
            </a:r>
            <a:endParaRPr lang="ru-RU" b="1" cap="none" spc="0" dirty="0">
              <a:ln/>
              <a:solidFill>
                <a:schemeClr val="accent5">
                  <a:tint val="50000"/>
                  <a:satMod val="180000"/>
                </a:schemeClr>
              </a:solidFill>
              <a:effectLst/>
            </a:endParaRPr>
          </a:p>
        </p:txBody>
      </p:sp>
      <p:sp>
        <p:nvSpPr>
          <p:cNvPr id="35" name="Прямоугольник 34"/>
          <p:cNvSpPr/>
          <p:nvPr/>
        </p:nvSpPr>
        <p:spPr>
          <a:xfrm rot="18609391">
            <a:off x="0" y="2183563"/>
            <a:ext cx="320922" cy="36933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В</a:t>
            </a:r>
            <a:endParaRPr lang="ru-RU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36" name="Прямоугольник 35"/>
          <p:cNvSpPr/>
          <p:nvPr/>
        </p:nvSpPr>
        <p:spPr>
          <a:xfrm rot="5400000">
            <a:off x="1012371" y="0"/>
            <a:ext cx="320922" cy="36933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В</a:t>
            </a:r>
            <a:endParaRPr lang="ru-RU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37" name="Прямоугольник 36"/>
          <p:cNvSpPr/>
          <p:nvPr/>
        </p:nvSpPr>
        <p:spPr>
          <a:xfrm>
            <a:off x="3614056" y="0"/>
            <a:ext cx="320922" cy="36933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В</a:t>
            </a:r>
            <a:endParaRPr lang="ru-RU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38" name="Прямоугольник 37"/>
          <p:cNvSpPr/>
          <p:nvPr/>
        </p:nvSpPr>
        <p:spPr>
          <a:xfrm rot="2594287">
            <a:off x="4865914" y="0"/>
            <a:ext cx="320922" cy="36933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В</a:t>
            </a:r>
            <a:endParaRPr lang="ru-RU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39" name="Прямоугольник 38"/>
          <p:cNvSpPr/>
          <p:nvPr/>
        </p:nvSpPr>
        <p:spPr>
          <a:xfrm rot="1172066">
            <a:off x="6368143" y="43024"/>
            <a:ext cx="320922" cy="36933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В</a:t>
            </a:r>
            <a:endParaRPr lang="ru-RU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40" name="Прямоугольник 39"/>
          <p:cNvSpPr/>
          <p:nvPr/>
        </p:nvSpPr>
        <p:spPr>
          <a:xfrm rot="2012496">
            <a:off x="0" y="4153877"/>
            <a:ext cx="320922" cy="36933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В</a:t>
            </a:r>
            <a:endParaRPr lang="ru-RU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41" name="Прямоугольник 40"/>
          <p:cNvSpPr/>
          <p:nvPr/>
        </p:nvSpPr>
        <p:spPr>
          <a:xfrm>
            <a:off x="1132114" y="6488668"/>
            <a:ext cx="320922" cy="36933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В</a:t>
            </a:r>
            <a:endParaRPr lang="ru-RU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42" name="Прямоугольник 41"/>
          <p:cNvSpPr/>
          <p:nvPr/>
        </p:nvSpPr>
        <p:spPr>
          <a:xfrm rot="19846289">
            <a:off x="2645228" y="6488668"/>
            <a:ext cx="320922" cy="36933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В</a:t>
            </a:r>
            <a:endParaRPr lang="ru-RU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43" name="Прямоугольник 42"/>
          <p:cNvSpPr/>
          <p:nvPr/>
        </p:nvSpPr>
        <p:spPr>
          <a:xfrm rot="10506840">
            <a:off x="4942114" y="6488668"/>
            <a:ext cx="320922" cy="36933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В</a:t>
            </a:r>
            <a:endParaRPr lang="ru-RU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44" name="Прямоугольник 43"/>
          <p:cNvSpPr/>
          <p:nvPr/>
        </p:nvSpPr>
        <p:spPr>
          <a:xfrm rot="20275380">
            <a:off x="6596742" y="6488668"/>
            <a:ext cx="320922" cy="36933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В</a:t>
            </a:r>
            <a:endParaRPr lang="ru-RU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45" name="Прямоугольник 44"/>
          <p:cNvSpPr/>
          <p:nvPr/>
        </p:nvSpPr>
        <p:spPr>
          <a:xfrm>
            <a:off x="0" y="1791678"/>
            <a:ext cx="292067" cy="33855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ru-RU" sz="1600" b="1" cap="none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Г</a:t>
            </a:r>
            <a:endParaRPr lang="ru-RU" sz="1600" b="1" cap="none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46" name="Прямоугольник 45"/>
          <p:cNvSpPr/>
          <p:nvPr/>
        </p:nvSpPr>
        <p:spPr>
          <a:xfrm>
            <a:off x="0" y="931707"/>
            <a:ext cx="292067" cy="33855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ru-RU" sz="1600" b="1" cap="none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Г</a:t>
            </a:r>
            <a:endParaRPr lang="ru-RU" sz="1600" b="1" cap="none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47" name="Прямоугольник 46"/>
          <p:cNvSpPr/>
          <p:nvPr/>
        </p:nvSpPr>
        <p:spPr>
          <a:xfrm rot="1110935">
            <a:off x="1828800" y="0"/>
            <a:ext cx="292067" cy="33855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ru-RU" sz="1600" b="1" cap="none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Г</a:t>
            </a:r>
            <a:endParaRPr lang="ru-RU" sz="1600" b="1" cap="none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48" name="Прямоугольник 47"/>
          <p:cNvSpPr/>
          <p:nvPr/>
        </p:nvSpPr>
        <p:spPr>
          <a:xfrm rot="20540638">
            <a:off x="4093029" y="0"/>
            <a:ext cx="292067" cy="33855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ru-RU" sz="1600" b="1" cap="none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Г</a:t>
            </a:r>
            <a:endParaRPr lang="ru-RU" sz="1600" b="1" cap="none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49" name="Прямоугольник 48"/>
          <p:cNvSpPr/>
          <p:nvPr/>
        </p:nvSpPr>
        <p:spPr>
          <a:xfrm rot="10800000">
            <a:off x="7282543" y="0"/>
            <a:ext cx="292067" cy="33855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ru-RU" sz="1600" b="1" cap="none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Г</a:t>
            </a:r>
            <a:endParaRPr lang="ru-RU" sz="1600" b="1" cap="none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50" name="Прямоугольник 49"/>
          <p:cNvSpPr/>
          <p:nvPr/>
        </p:nvSpPr>
        <p:spPr>
          <a:xfrm rot="18961971">
            <a:off x="0" y="4654621"/>
            <a:ext cx="292067" cy="33855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ru-RU" sz="1600" b="1" cap="none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Г</a:t>
            </a:r>
            <a:endParaRPr lang="ru-RU" sz="1600" b="1" cap="none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51" name="Прямоугольник 50"/>
          <p:cNvSpPr/>
          <p:nvPr/>
        </p:nvSpPr>
        <p:spPr>
          <a:xfrm rot="20476048">
            <a:off x="163286" y="5830279"/>
            <a:ext cx="292067" cy="33855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ru-RU" sz="1600" b="1" cap="none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Г</a:t>
            </a:r>
            <a:endParaRPr lang="ru-RU" sz="1600" b="1" cap="none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52" name="Прямоугольник 51"/>
          <p:cNvSpPr/>
          <p:nvPr/>
        </p:nvSpPr>
        <p:spPr>
          <a:xfrm>
            <a:off x="566057" y="6519446"/>
            <a:ext cx="292067" cy="33855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ru-RU" sz="1600" b="1" cap="none" spc="150" dirty="0" smtClean="0">
                <a:ln w="11430"/>
                <a:solidFill>
                  <a:srgbClr val="F8F8F8"/>
                </a:solidFill>
              </a:rPr>
              <a:t>Г</a:t>
            </a:r>
            <a:endParaRPr lang="ru-RU" sz="1600" b="1" cap="none" spc="150" dirty="0">
              <a:ln w="11430"/>
              <a:solidFill>
                <a:srgbClr val="F8F8F8"/>
              </a:solidFill>
            </a:endParaRPr>
          </a:p>
        </p:txBody>
      </p:sp>
      <p:sp>
        <p:nvSpPr>
          <p:cNvPr id="53" name="Прямоугольник 52"/>
          <p:cNvSpPr/>
          <p:nvPr/>
        </p:nvSpPr>
        <p:spPr>
          <a:xfrm>
            <a:off x="3222171" y="6519446"/>
            <a:ext cx="292067" cy="33855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ru-RU" sz="1600" b="1" cap="none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Г</a:t>
            </a:r>
            <a:endParaRPr lang="ru-RU" sz="1600" b="1" cap="none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54" name="Прямоугольник 53"/>
          <p:cNvSpPr/>
          <p:nvPr/>
        </p:nvSpPr>
        <p:spPr>
          <a:xfrm rot="695578">
            <a:off x="8142514" y="6519446"/>
            <a:ext cx="292067" cy="33855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ru-RU" sz="1600" b="1" cap="none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Г</a:t>
            </a:r>
            <a:endParaRPr lang="ru-RU" sz="1600" b="1" cap="none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55" name="Прямоугольник 54"/>
          <p:cNvSpPr/>
          <p:nvPr/>
        </p:nvSpPr>
        <p:spPr>
          <a:xfrm rot="1046912">
            <a:off x="8851933" y="5300246"/>
            <a:ext cx="292067" cy="33855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ru-RU" sz="1600" b="1" cap="none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Г</a:t>
            </a:r>
            <a:endParaRPr lang="ru-RU" sz="1600" b="1" cap="none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56" name="Прямоугольник 55"/>
          <p:cNvSpPr/>
          <p:nvPr/>
        </p:nvSpPr>
        <p:spPr>
          <a:xfrm rot="17504578">
            <a:off x="8851933" y="2687674"/>
            <a:ext cx="292067" cy="33855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ru-RU" sz="1600" b="1" cap="none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Г</a:t>
            </a:r>
            <a:endParaRPr lang="ru-RU" sz="1600" b="1" cap="none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57" name="Прямоугольник 56"/>
          <p:cNvSpPr/>
          <p:nvPr/>
        </p:nvSpPr>
        <p:spPr>
          <a:xfrm rot="20348896">
            <a:off x="8752115" y="0"/>
            <a:ext cx="391886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</a:t>
            </a:r>
            <a:endParaRPr lang="ru-RU" sz="2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58" name="Прямоугольник 57"/>
          <p:cNvSpPr/>
          <p:nvPr/>
        </p:nvSpPr>
        <p:spPr>
          <a:xfrm rot="521593">
            <a:off x="8752547" y="2188029"/>
            <a:ext cx="391453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</a:t>
            </a:r>
            <a:endParaRPr lang="ru-RU" sz="2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59" name="Прямоугольник 58"/>
          <p:cNvSpPr/>
          <p:nvPr/>
        </p:nvSpPr>
        <p:spPr>
          <a:xfrm rot="4610928">
            <a:off x="2332728" y="2324"/>
            <a:ext cx="295492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</a:t>
            </a:r>
            <a:endParaRPr lang="ru-RU" sz="2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0" name="Прямоугольник 59"/>
          <p:cNvSpPr/>
          <p:nvPr/>
        </p:nvSpPr>
        <p:spPr>
          <a:xfrm rot="20465591">
            <a:off x="479405" y="0"/>
            <a:ext cx="288861" cy="27699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2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</a:t>
            </a:r>
            <a:endParaRPr lang="ru-RU" sz="1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1" name="Прямоугольник 60"/>
          <p:cNvSpPr/>
          <p:nvPr/>
        </p:nvSpPr>
        <p:spPr>
          <a:xfrm>
            <a:off x="0" y="3907971"/>
            <a:ext cx="288861" cy="27699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2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</a:t>
            </a:r>
            <a:endParaRPr lang="ru-RU" sz="1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2" name="Прямоугольник 61"/>
          <p:cNvSpPr/>
          <p:nvPr/>
        </p:nvSpPr>
        <p:spPr>
          <a:xfrm>
            <a:off x="0" y="4985657"/>
            <a:ext cx="288861" cy="27699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2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</a:t>
            </a:r>
            <a:endParaRPr lang="ru-RU" sz="1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3" name="Прямоугольник 62"/>
          <p:cNvSpPr/>
          <p:nvPr/>
        </p:nvSpPr>
        <p:spPr>
          <a:xfrm>
            <a:off x="1611086" y="6581001"/>
            <a:ext cx="288861" cy="27699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2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</a:t>
            </a:r>
            <a:endParaRPr lang="ru-RU" sz="1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4" name="Прямоугольник 63"/>
          <p:cNvSpPr/>
          <p:nvPr/>
        </p:nvSpPr>
        <p:spPr>
          <a:xfrm>
            <a:off x="5290457" y="6581001"/>
            <a:ext cx="288861" cy="27699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2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</a:t>
            </a:r>
            <a:endParaRPr lang="ru-RU" sz="1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5" name="Прямоугольник 64"/>
          <p:cNvSpPr/>
          <p:nvPr/>
        </p:nvSpPr>
        <p:spPr>
          <a:xfrm rot="725610">
            <a:off x="6106885" y="6581001"/>
            <a:ext cx="288861" cy="27699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2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</a:t>
            </a:r>
            <a:endParaRPr lang="ru-RU" sz="1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6" name="Прямоугольник 65"/>
          <p:cNvSpPr/>
          <p:nvPr/>
        </p:nvSpPr>
        <p:spPr>
          <a:xfrm>
            <a:off x="7848599" y="6581001"/>
            <a:ext cx="288861" cy="27699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2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</a:t>
            </a:r>
            <a:endParaRPr lang="ru-RU" sz="1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7" name="Прямоугольник 66"/>
          <p:cNvSpPr/>
          <p:nvPr/>
        </p:nvSpPr>
        <p:spPr>
          <a:xfrm rot="20693221">
            <a:off x="8855139" y="5884315"/>
            <a:ext cx="288861" cy="27699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2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</a:t>
            </a:r>
            <a:endParaRPr lang="ru-RU" sz="1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8" name="Заголовок 67"/>
          <p:cNvSpPr>
            <a:spLocks noGrp="1"/>
          </p:cNvSpPr>
          <p:nvPr>
            <p:ph type="ctrTitle"/>
          </p:nvPr>
        </p:nvSpPr>
        <p:spPr>
          <a:xfrm>
            <a:off x="423024" y="926174"/>
            <a:ext cx="8379782" cy="1200329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b="1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  </a:t>
            </a:r>
            <a:r>
              <a:rPr lang="ru-RU" sz="32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cs typeface="Lucida Sans Unicode" pitchFamily="34" charset="0"/>
              </a:rPr>
              <a:t> </a:t>
            </a:r>
            <a:br>
              <a:rPr lang="ru-RU" sz="32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cs typeface="Lucida Sans Unicode" pitchFamily="34" charset="0"/>
              </a:rPr>
            </a:br>
            <a:r>
              <a:rPr lang="ru-RU" sz="32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cs typeface="Lucida Sans Unicode" pitchFamily="34" charset="0"/>
              </a:rPr>
              <a:t> </a:t>
            </a:r>
            <a:endParaRPr lang="ru-RU" sz="32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cs typeface="Lucida Sans Unicode" pitchFamily="34" charset="0"/>
            </a:endParaRPr>
          </a:p>
        </p:txBody>
      </p:sp>
      <p:graphicFrame>
        <p:nvGraphicFramePr>
          <p:cNvPr id="70" name="Таблица 6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09233384"/>
              </p:ext>
            </p:extLst>
          </p:nvPr>
        </p:nvGraphicFramePr>
        <p:xfrm>
          <a:off x="1306149" y="5485908"/>
          <a:ext cx="3340802" cy="746880"/>
        </p:xfrm>
        <a:graphic>
          <a:graphicData uri="http://schemas.openxmlformats.org/drawingml/2006/table">
            <a:tbl>
              <a:tblPr firstRow="1" bandRow="1">
                <a:tableStyleId>{3C2FFA5D-87B4-456A-9821-1D502468CF0F}</a:tableStyleId>
              </a:tblPr>
              <a:tblGrid>
                <a:gridCol w="3340802"/>
              </a:tblGrid>
              <a:tr h="37819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 </a:t>
                      </a:r>
                      <a:endParaRPr lang="ru-RU" dirty="0"/>
                    </a:p>
                  </a:txBody>
                  <a:tcPr/>
                </a:tc>
              </a:tr>
              <a:tr h="36868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aseline="0" dirty="0" smtClean="0"/>
                        <a:t> 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Скругленный прямоугольник 3"/>
          <p:cNvSpPr/>
          <p:nvPr/>
        </p:nvSpPr>
        <p:spPr>
          <a:xfrm>
            <a:off x="850680" y="1729648"/>
            <a:ext cx="7292788" cy="426352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Они должны обладать</a:t>
            </a:r>
          </a:p>
          <a:p>
            <a:pPr algn="ctr"/>
            <a:r>
              <a:rPr lang="ru-RU" sz="2400" b="1" dirty="0" smtClean="0">
                <a:solidFill>
                  <a:srgbClr val="C00000"/>
                </a:solidFill>
              </a:rPr>
              <a:t> социально-личностными</a:t>
            </a:r>
            <a:r>
              <a:rPr lang="ru-RU" sz="2400" b="1" dirty="0" smtClean="0"/>
              <a:t>, </a:t>
            </a:r>
          </a:p>
          <a:p>
            <a:pPr algn="ctr"/>
            <a:r>
              <a:rPr lang="ru-RU" sz="2400" b="1" dirty="0" smtClean="0">
                <a:solidFill>
                  <a:srgbClr val="C00000"/>
                </a:solidFill>
              </a:rPr>
              <a:t>общенаучными, инструментальными и профессиональными компетентностями</a:t>
            </a:r>
            <a:r>
              <a:rPr lang="ru-RU" sz="2400" b="1" dirty="0" smtClean="0"/>
              <a:t>, гарантирующими подлинное, а не формальное включение учеников в образовательный процесс, оптимальное освоение ими программы и, что принципиально важно, </a:t>
            </a:r>
            <a:r>
              <a:rPr lang="ru-RU" sz="2400" b="1" dirty="0" smtClean="0">
                <a:solidFill>
                  <a:srgbClr val="C00000"/>
                </a:solidFill>
              </a:rPr>
              <a:t>уметь решать коррекционно-педагогические и социально-реабилитационные задачи</a:t>
            </a:r>
            <a:r>
              <a:rPr lang="ru-RU" b="1" dirty="0" smtClean="0"/>
              <a:t>.</a:t>
            </a:r>
            <a:endParaRPr lang="ru-RU" b="1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638978" y="639102"/>
            <a:ext cx="7865853" cy="87020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/>
              <a:t> </a:t>
            </a:r>
            <a:r>
              <a:rPr lang="ru-RU" sz="2400" b="1" dirty="0" smtClean="0"/>
              <a:t>Инклюзивной школе нужны свои, особенные учителя</a:t>
            </a:r>
            <a:r>
              <a:rPr lang="ru-RU" sz="2400" dirty="0" smtClean="0"/>
              <a:t>.</a:t>
            </a:r>
            <a:endParaRPr lang="ru-RU" sz="2400" b="1" dirty="0" smtClean="0">
              <a:solidFill>
                <a:schemeClr val="bg1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01790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мка 6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541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 rot="1603304">
            <a:off x="75421" y="2798538"/>
            <a:ext cx="272179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2000" b="1" dirty="0">
                <a:ln/>
                <a:solidFill>
                  <a:schemeClr val="accent3"/>
                </a:solidFill>
              </a:rPr>
              <a:t>А</a:t>
            </a:r>
            <a:endParaRPr lang="ru-RU" sz="20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11" name="Прямоугольник 10"/>
          <p:cNvSpPr/>
          <p:nvPr/>
        </p:nvSpPr>
        <p:spPr>
          <a:xfrm rot="1603304">
            <a:off x="75421" y="39828"/>
            <a:ext cx="272179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2000" b="1" dirty="0">
                <a:ln/>
                <a:solidFill>
                  <a:schemeClr val="accent3"/>
                </a:solidFill>
              </a:rPr>
              <a:t>А</a:t>
            </a:r>
            <a:endParaRPr lang="ru-RU" sz="20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13" name="Прямоугольник 12"/>
          <p:cNvSpPr/>
          <p:nvPr/>
        </p:nvSpPr>
        <p:spPr>
          <a:xfrm rot="1603304">
            <a:off x="2807735" y="39828"/>
            <a:ext cx="272179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2000" b="1" dirty="0">
                <a:ln/>
                <a:solidFill>
                  <a:schemeClr val="accent3"/>
                </a:solidFill>
              </a:rPr>
              <a:t>А</a:t>
            </a:r>
            <a:endParaRPr lang="ru-RU" sz="20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14" name="Прямоугольник 13"/>
          <p:cNvSpPr/>
          <p:nvPr/>
        </p:nvSpPr>
        <p:spPr>
          <a:xfrm rot="11019952">
            <a:off x="5779535" y="39828"/>
            <a:ext cx="272179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2000" b="1" dirty="0">
                <a:ln/>
                <a:solidFill>
                  <a:schemeClr val="accent3"/>
                </a:solidFill>
              </a:rPr>
              <a:t>А</a:t>
            </a:r>
            <a:endParaRPr lang="ru-RU" sz="20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15" name="Прямоугольник 14"/>
          <p:cNvSpPr/>
          <p:nvPr/>
        </p:nvSpPr>
        <p:spPr>
          <a:xfrm rot="1603304">
            <a:off x="7967563" y="39828"/>
            <a:ext cx="272179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2000" b="1" dirty="0">
                <a:ln/>
                <a:solidFill>
                  <a:schemeClr val="accent3"/>
                </a:solidFill>
              </a:rPr>
              <a:t>А</a:t>
            </a:r>
            <a:endParaRPr lang="ru-RU" sz="20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16" name="Прямоугольник 15"/>
          <p:cNvSpPr/>
          <p:nvPr/>
        </p:nvSpPr>
        <p:spPr>
          <a:xfrm rot="1603304">
            <a:off x="8796400" y="1487629"/>
            <a:ext cx="272179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2000" b="1" dirty="0">
                <a:ln/>
                <a:solidFill>
                  <a:schemeClr val="accent3"/>
                </a:solidFill>
              </a:rPr>
              <a:t>А</a:t>
            </a:r>
            <a:endParaRPr lang="ru-RU" sz="20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17" name="Прямоугольник 16"/>
          <p:cNvSpPr/>
          <p:nvPr/>
        </p:nvSpPr>
        <p:spPr>
          <a:xfrm rot="1603304">
            <a:off x="8796398" y="3228945"/>
            <a:ext cx="272179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2000" b="1" dirty="0">
                <a:ln/>
                <a:solidFill>
                  <a:schemeClr val="accent3"/>
                </a:solidFill>
              </a:rPr>
              <a:t>А</a:t>
            </a:r>
            <a:endParaRPr lang="ru-RU" sz="20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18" name="Прямоугольник 17"/>
          <p:cNvSpPr/>
          <p:nvPr/>
        </p:nvSpPr>
        <p:spPr>
          <a:xfrm rot="1603304">
            <a:off x="8796399" y="4600545"/>
            <a:ext cx="272179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2000" b="1" dirty="0">
                <a:ln/>
                <a:solidFill>
                  <a:schemeClr val="accent3"/>
                </a:solidFill>
              </a:rPr>
              <a:t>А</a:t>
            </a:r>
            <a:endParaRPr lang="ru-RU" sz="20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19" name="Прямоугольник 18"/>
          <p:cNvSpPr/>
          <p:nvPr/>
        </p:nvSpPr>
        <p:spPr>
          <a:xfrm rot="1603304">
            <a:off x="7511885" y="6418061"/>
            <a:ext cx="272179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2000" b="1" dirty="0">
                <a:ln/>
                <a:solidFill>
                  <a:schemeClr val="accent3"/>
                </a:solidFill>
              </a:rPr>
              <a:t>А</a:t>
            </a:r>
            <a:endParaRPr lang="ru-RU" sz="20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20" name="Прямоугольник 19"/>
          <p:cNvSpPr/>
          <p:nvPr/>
        </p:nvSpPr>
        <p:spPr>
          <a:xfrm rot="1603304">
            <a:off x="4435910" y="6418062"/>
            <a:ext cx="272179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2000" b="1" dirty="0">
                <a:ln/>
                <a:solidFill>
                  <a:schemeClr val="accent3"/>
                </a:solidFill>
              </a:rPr>
              <a:t>А</a:t>
            </a:r>
            <a:endParaRPr lang="ru-RU" sz="20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21" name="Прямоугольник 20"/>
          <p:cNvSpPr/>
          <p:nvPr/>
        </p:nvSpPr>
        <p:spPr>
          <a:xfrm rot="1603304">
            <a:off x="75422" y="6418062"/>
            <a:ext cx="272179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2000" b="1" dirty="0">
                <a:ln/>
                <a:solidFill>
                  <a:schemeClr val="accent3"/>
                </a:solidFill>
              </a:rPr>
              <a:t>А</a:t>
            </a:r>
            <a:endParaRPr lang="ru-RU" sz="20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0" y="528935"/>
            <a:ext cx="290464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Б</a:t>
            </a:r>
            <a:endParaRPr lang="ru-RU" sz="1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23" name="Прямоугольник 22"/>
          <p:cNvSpPr/>
          <p:nvPr/>
        </p:nvSpPr>
        <p:spPr>
          <a:xfrm rot="1164429">
            <a:off x="4426768" y="0"/>
            <a:ext cx="290464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Б</a:t>
            </a:r>
            <a:endParaRPr lang="ru-RU" sz="1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24" name="Прямоугольник 23"/>
          <p:cNvSpPr/>
          <p:nvPr/>
        </p:nvSpPr>
        <p:spPr>
          <a:xfrm rot="19972074">
            <a:off x="6549482" y="0"/>
            <a:ext cx="290464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Б</a:t>
            </a:r>
            <a:endParaRPr lang="ru-RU" sz="1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25" name="Прямоугольник 24"/>
          <p:cNvSpPr/>
          <p:nvPr/>
        </p:nvSpPr>
        <p:spPr>
          <a:xfrm rot="16200000">
            <a:off x="8853536" y="1012371"/>
            <a:ext cx="290464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Б</a:t>
            </a:r>
            <a:endParaRPr lang="ru-RU" sz="1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8853536" y="3766457"/>
            <a:ext cx="290464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Б</a:t>
            </a:r>
            <a:endParaRPr lang="ru-RU" sz="1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8853536" y="6400800"/>
            <a:ext cx="290464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Б</a:t>
            </a:r>
            <a:endParaRPr lang="ru-RU" sz="1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7035622" y="6550223"/>
            <a:ext cx="290464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Б</a:t>
            </a:r>
            <a:endParaRPr lang="ru-RU" sz="1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29" name="Прямоугольник 28"/>
          <p:cNvSpPr/>
          <p:nvPr/>
        </p:nvSpPr>
        <p:spPr>
          <a:xfrm rot="10800000">
            <a:off x="5696679" y="6550223"/>
            <a:ext cx="290464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Б</a:t>
            </a:r>
            <a:endParaRPr lang="ru-RU" sz="1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3682822" y="6550223"/>
            <a:ext cx="290464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Б</a:t>
            </a:r>
            <a:endParaRPr lang="ru-RU" sz="1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31" name="Прямоугольник 30"/>
          <p:cNvSpPr/>
          <p:nvPr/>
        </p:nvSpPr>
        <p:spPr>
          <a:xfrm rot="1662935">
            <a:off x="1973765" y="6550223"/>
            <a:ext cx="290464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Б</a:t>
            </a:r>
            <a:endParaRPr lang="ru-RU" sz="1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32" name="Прямоугольник 31"/>
          <p:cNvSpPr/>
          <p:nvPr/>
        </p:nvSpPr>
        <p:spPr>
          <a:xfrm rot="1481493">
            <a:off x="0" y="5287480"/>
            <a:ext cx="290464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Б</a:t>
            </a:r>
            <a:endParaRPr lang="ru-RU" sz="1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0" y="3429000"/>
            <a:ext cx="290464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Б</a:t>
            </a:r>
            <a:endParaRPr lang="ru-RU" sz="1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34" name="Прямоугольник 33"/>
          <p:cNvSpPr/>
          <p:nvPr/>
        </p:nvSpPr>
        <p:spPr>
          <a:xfrm rot="20143778">
            <a:off x="-7214" y="1406175"/>
            <a:ext cx="314510" cy="36933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/>
            </a:scene3d>
            <a:sp3d contourW="19050" prstMaterial="clear">
              <a:bevelT w="50800" h="50800"/>
              <a:contourClr>
                <a:schemeClr val="accent5">
                  <a:tint val="70000"/>
                  <a:satMod val="180000"/>
                  <a:alpha val="70000"/>
                </a:schemeClr>
              </a:contourClr>
            </a:sp3d>
          </a:bodyPr>
          <a:lstStyle/>
          <a:p>
            <a:pPr algn="ctr"/>
            <a:r>
              <a:rPr lang="ru-RU" b="1" cap="none" spc="0" dirty="0" smtClean="0">
                <a:ln/>
                <a:solidFill>
                  <a:schemeClr val="accent5">
                    <a:tint val="50000"/>
                    <a:satMod val="180000"/>
                  </a:schemeClr>
                </a:solidFill>
                <a:effectLst/>
              </a:rPr>
              <a:t>В</a:t>
            </a:r>
            <a:endParaRPr lang="ru-RU" b="1" cap="none" spc="0" dirty="0">
              <a:ln/>
              <a:solidFill>
                <a:schemeClr val="accent5">
                  <a:tint val="50000"/>
                  <a:satMod val="180000"/>
                </a:schemeClr>
              </a:solidFill>
              <a:effectLst/>
            </a:endParaRPr>
          </a:p>
        </p:txBody>
      </p:sp>
      <p:sp>
        <p:nvSpPr>
          <p:cNvPr id="35" name="Прямоугольник 34"/>
          <p:cNvSpPr/>
          <p:nvPr/>
        </p:nvSpPr>
        <p:spPr>
          <a:xfrm rot="18609391">
            <a:off x="0" y="2183563"/>
            <a:ext cx="320922" cy="36933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В</a:t>
            </a:r>
            <a:endParaRPr lang="ru-RU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36" name="Прямоугольник 35"/>
          <p:cNvSpPr/>
          <p:nvPr/>
        </p:nvSpPr>
        <p:spPr>
          <a:xfrm rot="5400000">
            <a:off x="1012371" y="0"/>
            <a:ext cx="320922" cy="36933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В</a:t>
            </a:r>
            <a:endParaRPr lang="ru-RU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37" name="Прямоугольник 36"/>
          <p:cNvSpPr/>
          <p:nvPr/>
        </p:nvSpPr>
        <p:spPr>
          <a:xfrm>
            <a:off x="3614056" y="0"/>
            <a:ext cx="320922" cy="36933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В</a:t>
            </a:r>
            <a:endParaRPr lang="ru-RU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38" name="Прямоугольник 37"/>
          <p:cNvSpPr/>
          <p:nvPr/>
        </p:nvSpPr>
        <p:spPr>
          <a:xfrm rot="2594287">
            <a:off x="4865914" y="0"/>
            <a:ext cx="320922" cy="36933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В</a:t>
            </a:r>
            <a:endParaRPr lang="ru-RU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39" name="Прямоугольник 38"/>
          <p:cNvSpPr/>
          <p:nvPr/>
        </p:nvSpPr>
        <p:spPr>
          <a:xfrm rot="1172066">
            <a:off x="6368143" y="43024"/>
            <a:ext cx="320922" cy="36933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В</a:t>
            </a:r>
            <a:endParaRPr lang="ru-RU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40" name="Прямоугольник 39"/>
          <p:cNvSpPr/>
          <p:nvPr/>
        </p:nvSpPr>
        <p:spPr>
          <a:xfrm rot="2012496">
            <a:off x="0" y="4153877"/>
            <a:ext cx="320922" cy="36933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В</a:t>
            </a:r>
            <a:endParaRPr lang="ru-RU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41" name="Прямоугольник 40"/>
          <p:cNvSpPr/>
          <p:nvPr/>
        </p:nvSpPr>
        <p:spPr>
          <a:xfrm>
            <a:off x="1132114" y="6488668"/>
            <a:ext cx="320922" cy="36933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В</a:t>
            </a:r>
            <a:endParaRPr lang="ru-RU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42" name="Прямоугольник 41"/>
          <p:cNvSpPr/>
          <p:nvPr/>
        </p:nvSpPr>
        <p:spPr>
          <a:xfrm rot="19846289">
            <a:off x="2645228" y="6488668"/>
            <a:ext cx="320922" cy="36933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В</a:t>
            </a:r>
            <a:endParaRPr lang="ru-RU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43" name="Прямоугольник 42"/>
          <p:cNvSpPr/>
          <p:nvPr/>
        </p:nvSpPr>
        <p:spPr>
          <a:xfrm rot="10506840">
            <a:off x="4942114" y="6488668"/>
            <a:ext cx="320922" cy="36933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В</a:t>
            </a:r>
            <a:endParaRPr lang="ru-RU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44" name="Прямоугольник 43"/>
          <p:cNvSpPr/>
          <p:nvPr/>
        </p:nvSpPr>
        <p:spPr>
          <a:xfrm rot="20275380">
            <a:off x="6596742" y="6488668"/>
            <a:ext cx="320922" cy="36933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В</a:t>
            </a:r>
            <a:endParaRPr lang="ru-RU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45" name="Прямоугольник 44"/>
          <p:cNvSpPr/>
          <p:nvPr/>
        </p:nvSpPr>
        <p:spPr>
          <a:xfrm>
            <a:off x="0" y="1791678"/>
            <a:ext cx="292067" cy="33855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ru-RU" sz="1600" b="1" cap="none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Г</a:t>
            </a:r>
            <a:endParaRPr lang="ru-RU" sz="1600" b="1" cap="none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46" name="Прямоугольник 45"/>
          <p:cNvSpPr/>
          <p:nvPr/>
        </p:nvSpPr>
        <p:spPr>
          <a:xfrm>
            <a:off x="0" y="931707"/>
            <a:ext cx="292067" cy="33855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ru-RU" sz="1600" b="1" cap="none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Г</a:t>
            </a:r>
            <a:endParaRPr lang="ru-RU" sz="1600" b="1" cap="none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47" name="Прямоугольник 46"/>
          <p:cNvSpPr/>
          <p:nvPr/>
        </p:nvSpPr>
        <p:spPr>
          <a:xfrm rot="1110935">
            <a:off x="1828800" y="0"/>
            <a:ext cx="292067" cy="33855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ru-RU" sz="1600" b="1" cap="none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Г</a:t>
            </a:r>
            <a:endParaRPr lang="ru-RU" sz="1600" b="1" cap="none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48" name="Прямоугольник 47"/>
          <p:cNvSpPr/>
          <p:nvPr/>
        </p:nvSpPr>
        <p:spPr>
          <a:xfrm rot="20540638">
            <a:off x="4093029" y="0"/>
            <a:ext cx="292067" cy="33855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ru-RU" sz="1600" b="1" cap="none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Г</a:t>
            </a:r>
            <a:endParaRPr lang="ru-RU" sz="1600" b="1" cap="none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49" name="Прямоугольник 48"/>
          <p:cNvSpPr/>
          <p:nvPr/>
        </p:nvSpPr>
        <p:spPr>
          <a:xfrm rot="10800000">
            <a:off x="7282543" y="0"/>
            <a:ext cx="292067" cy="33855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ru-RU" sz="1600" b="1" cap="none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Г</a:t>
            </a:r>
            <a:endParaRPr lang="ru-RU" sz="1600" b="1" cap="none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50" name="Прямоугольник 49"/>
          <p:cNvSpPr/>
          <p:nvPr/>
        </p:nvSpPr>
        <p:spPr>
          <a:xfrm rot="18961971">
            <a:off x="0" y="4654621"/>
            <a:ext cx="292067" cy="33855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ru-RU" sz="1600" b="1" cap="none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Г</a:t>
            </a:r>
            <a:endParaRPr lang="ru-RU" sz="1600" b="1" cap="none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51" name="Прямоугольник 50"/>
          <p:cNvSpPr/>
          <p:nvPr/>
        </p:nvSpPr>
        <p:spPr>
          <a:xfrm rot="20476048">
            <a:off x="163286" y="5830279"/>
            <a:ext cx="292067" cy="33855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ru-RU" sz="1600" b="1" cap="none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Г</a:t>
            </a:r>
            <a:endParaRPr lang="ru-RU" sz="1600" b="1" cap="none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52" name="Прямоугольник 51"/>
          <p:cNvSpPr/>
          <p:nvPr/>
        </p:nvSpPr>
        <p:spPr>
          <a:xfrm>
            <a:off x="566057" y="6519446"/>
            <a:ext cx="292067" cy="33855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ru-RU" sz="1600" b="1" cap="none" spc="150" dirty="0" smtClean="0">
                <a:ln w="11430"/>
                <a:solidFill>
                  <a:srgbClr val="F8F8F8"/>
                </a:solidFill>
              </a:rPr>
              <a:t>Г</a:t>
            </a:r>
            <a:endParaRPr lang="ru-RU" sz="1600" b="1" cap="none" spc="150" dirty="0">
              <a:ln w="11430"/>
              <a:solidFill>
                <a:srgbClr val="F8F8F8"/>
              </a:solidFill>
            </a:endParaRPr>
          </a:p>
        </p:txBody>
      </p:sp>
      <p:sp>
        <p:nvSpPr>
          <p:cNvPr id="53" name="Прямоугольник 52"/>
          <p:cNvSpPr/>
          <p:nvPr/>
        </p:nvSpPr>
        <p:spPr>
          <a:xfrm>
            <a:off x="3222171" y="6519446"/>
            <a:ext cx="292067" cy="33855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ru-RU" sz="1600" b="1" cap="none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Г</a:t>
            </a:r>
            <a:endParaRPr lang="ru-RU" sz="1600" b="1" cap="none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54" name="Прямоугольник 53"/>
          <p:cNvSpPr/>
          <p:nvPr/>
        </p:nvSpPr>
        <p:spPr>
          <a:xfrm rot="695578">
            <a:off x="8142514" y="6519446"/>
            <a:ext cx="292067" cy="33855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ru-RU" sz="1600" b="1" cap="none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Г</a:t>
            </a:r>
            <a:endParaRPr lang="ru-RU" sz="1600" b="1" cap="none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55" name="Прямоугольник 54"/>
          <p:cNvSpPr/>
          <p:nvPr/>
        </p:nvSpPr>
        <p:spPr>
          <a:xfrm rot="1046912">
            <a:off x="8851933" y="5300246"/>
            <a:ext cx="292067" cy="33855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ru-RU" sz="1600" b="1" cap="none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Г</a:t>
            </a:r>
            <a:endParaRPr lang="ru-RU" sz="1600" b="1" cap="none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56" name="Прямоугольник 55"/>
          <p:cNvSpPr/>
          <p:nvPr/>
        </p:nvSpPr>
        <p:spPr>
          <a:xfrm rot="17504578">
            <a:off x="8851933" y="2687674"/>
            <a:ext cx="292067" cy="33855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ru-RU" sz="1600" b="1" cap="none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Г</a:t>
            </a:r>
            <a:endParaRPr lang="ru-RU" sz="1600" b="1" cap="none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57" name="Прямоугольник 56"/>
          <p:cNvSpPr/>
          <p:nvPr/>
        </p:nvSpPr>
        <p:spPr>
          <a:xfrm rot="20348896">
            <a:off x="8752115" y="0"/>
            <a:ext cx="391886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</a:t>
            </a:r>
            <a:endParaRPr lang="ru-RU" sz="2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58" name="Прямоугольник 57"/>
          <p:cNvSpPr/>
          <p:nvPr/>
        </p:nvSpPr>
        <p:spPr>
          <a:xfrm rot="521593">
            <a:off x="8752547" y="2188029"/>
            <a:ext cx="391453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</a:t>
            </a:r>
            <a:endParaRPr lang="ru-RU" sz="2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59" name="Прямоугольник 58"/>
          <p:cNvSpPr/>
          <p:nvPr/>
        </p:nvSpPr>
        <p:spPr>
          <a:xfrm rot="4610928">
            <a:off x="2332728" y="2324"/>
            <a:ext cx="295492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</a:t>
            </a:r>
            <a:endParaRPr lang="ru-RU" sz="2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0" name="Прямоугольник 59"/>
          <p:cNvSpPr/>
          <p:nvPr/>
        </p:nvSpPr>
        <p:spPr>
          <a:xfrm rot="20465591">
            <a:off x="479405" y="0"/>
            <a:ext cx="288861" cy="27699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2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</a:t>
            </a:r>
            <a:endParaRPr lang="ru-RU" sz="1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1" name="Прямоугольник 60"/>
          <p:cNvSpPr/>
          <p:nvPr/>
        </p:nvSpPr>
        <p:spPr>
          <a:xfrm>
            <a:off x="0" y="3907971"/>
            <a:ext cx="288861" cy="27699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2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</a:t>
            </a:r>
            <a:endParaRPr lang="ru-RU" sz="1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2" name="Прямоугольник 61"/>
          <p:cNvSpPr/>
          <p:nvPr/>
        </p:nvSpPr>
        <p:spPr>
          <a:xfrm>
            <a:off x="0" y="4985657"/>
            <a:ext cx="288861" cy="27699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2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</a:t>
            </a:r>
            <a:endParaRPr lang="ru-RU" sz="1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3" name="Прямоугольник 62"/>
          <p:cNvSpPr/>
          <p:nvPr/>
        </p:nvSpPr>
        <p:spPr>
          <a:xfrm>
            <a:off x="1611086" y="6581001"/>
            <a:ext cx="288861" cy="27699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2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</a:t>
            </a:r>
            <a:endParaRPr lang="ru-RU" sz="1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4" name="Прямоугольник 63"/>
          <p:cNvSpPr/>
          <p:nvPr/>
        </p:nvSpPr>
        <p:spPr>
          <a:xfrm>
            <a:off x="5290457" y="6581001"/>
            <a:ext cx="288861" cy="27699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2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</a:t>
            </a:r>
            <a:endParaRPr lang="ru-RU" sz="1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5" name="Прямоугольник 64"/>
          <p:cNvSpPr/>
          <p:nvPr/>
        </p:nvSpPr>
        <p:spPr>
          <a:xfrm rot="725610">
            <a:off x="6106885" y="6581001"/>
            <a:ext cx="288861" cy="27699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2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</a:t>
            </a:r>
            <a:endParaRPr lang="ru-RU" sz="1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6" name="Прямоугольник 65"/>
          <p:cNvSpPr/>
          <p:nvPr/>
        </p:nvSpPr>
        <p:spPr>
          <a:xfrm>
            <a:off x="7848599" y="6581001"/>
            <a:ext cx="288861" cy="27699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2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</a:t>
            </a:r>
            <a:endParaRPr lang="ru-RU" sz="1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7" name="Прямоугольник 66"/>
          <p:cNvSpPr/>
          <p:nvPr/>
        </p:nvSpPr>
        <p:spPr>
          <a:xfrm rot="20693221">
            <a:off x="8855139" y="5884315"/>
            <a:ext cx="288861" cy="27699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2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</a:t>
            </a:r>
            <a:endParaRPr lang="ru-RU" sz="1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8" name="Заголовок 67"/>
          <p:cNvSpPr>
            <a:spLocks noGrp="1"/>
          </p:cNvSpPr>
          <p:nvPr>
            <p:ph type="ctrTitle"/>
          </p:nvPr>
        </p:nvSpPr>
        <p:spPr>
          <a:xfrm>
            <a:off x="423024" y="926174"/>
            <a:ext cx="8379782" cy="1200329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b="1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  </a:t>
            </a:r>
            <a:r>
              <a:rPr lang="ru-RU" sz="32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cs typeface="Lucida Sans Unicode" pitchFamily="34" charset="0"/>
              </a:rPr>
              <a:t> </a:t>
            </a:r>
            <a:br>
              <a:rPr lang="ru-RU" sz="32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cs typeface="Lucida Sans Unicode" pitchFamily="34" charset="0"/>
              </a:rPr>
            </a:br>
            <a:r>
              <a:rPr lang="ru-RU" sz="32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cs typeface="Lucida Sans Unicode" pitchFamily="34" charset="0"/>
              </a:rPr>
              <a:t> </a:t>
            </a:r>
            <a:endParaRPr lang="ru-RU" sz="32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cs typeface="Lucida Sans Unicode" pitchFamily="34" charset="0"/>
            </a:endParaRPr>
          </a:p>
        </p:txBody>
      </p:sp>
      <p:graphicFrame>
        <p:nvGraphicFramePr>
          <p:cNvPr id="70" name="Таблица 6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09233384"/>
              </p:ext>
            </p:extLst>
          </p:nvPr>
        </p:nvGraphicFramePr>
        <p:xfrm>
          <a:off x="1306149" y="5485908"/>
          <a:ext cx="3340802" cy="746880"/>
        </p:xfrm>
        <a:graphic>
          <a:graphicData uri="http://schemas.openxmlformats.org/drawingml/2006/table">
            <a:tbl>
              <a:tblPr firstRow="1" bandRow="1">
                <a:tableStyleId>{3C2FFA5D-87B4-456A-9821-1D502468CF0F}</a:tableStyleId>
              </a:tblPr>
              <a:tblGrid>
                <a:gridCol w="3340802"/>
              </a:tblGrid>
              <a:tr h="37819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 </a:t>
                      </a:r>
                      <a:endParaRPr lang="ru-RU" dirty="0"/>
                    </a:p>
                  </a:txBody>
                  <a:tcPr/>
                </a:tc>
              </a:tr>
              <a:tr h="36868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aseline="0" dirty="0" smtClean="0"/>
                        <a:t> 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Скругленный прямоугольник 3"/>
          <p:cNvSpPr/>
          <p:nvPr/>
        </p:nvSpPr>
        <p:spPr>
          <a:xfrm>
            <a:off x="1013552" y="1366092"/>
            <a:ext cx="7151950" cy="271014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 </a:t>
            </a:r>
            <a:endParaRPr lang="ru-RU" b="1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694063" y="495882"/>
            <a:ext cx="7865853" cy="87020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chemeClr val="bg1"/>
                </a:solidFill>
                <a:ea typeface="Times New Roman" pitchFamily="18" charset="0"/>
                <a:cs typeface="Times New Roman" pitchFamily="18" charset="0"/>
              </a:rPr>
              <a:t>Он может быть успешным при следующих базовых личностных характеристиках:</a:t>
            </a:r>
            <a:endParaRPr lang="ru-RU" sz="3200" dirty="0" smtClean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45058" name="Rectangle 2"/>
          <p:cNvSpPr>
            <a:spLocks noChangeArrowheads="1"/>
          </p:cNvSpPr>
          <p:nvPr/>
        </p:nvSpPr>
        <p:spPr bwMode="auto">
          <a:xfrm>
            <a:off x="1035586" y="1112356"/>
            <a:ext cx="6290631" cy="31085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Times New Roman" pitchFamily="18" charset="0"/>
                <a:cs typeface="Times New Roman" pitchFamily="18" charset="0"/>
              </a:rPr>
              <a:t>если достаточно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ea typeface="Times New Roman" pitchFamily="18" charset="0"/>
                <a:cs typeface="Times New Roman" pitchFamily="18" charset="0"/>
              </a:rPr>
              <a:t>гибок и толерантен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Times New Roman" pitchFamily="18" charset="0"/>
                <a:cs typeface="Times New Roman" pitchFamily="18" charset="0"/>
              </a:rPr>
              <a:t>;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ea typeface="Times New Roman" pitchFamily="18" charset="0"/>
                <a:cs typeface="Times New Roman" pitchFamily="18" charset="0"/>
              </a:rPr>
              <a:t>уважает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Times New Roman" pitchFamily="18" charset="0"/>
                <a:cs typeface="Times New Roman" pitchFamily="18" charset="0"/>
              </a:rPr>
              <a:t> индивидуальные различия;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ea typeface="Times New Roman" pitchFamily="18" charset="0"/>
                <a:cs typeface="Times New Roman" pitchFamily="18" charset="0"/>
              </a:rPr>
              <a:t>умеет слушать и применять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Times New Roman" pitchFamily="18" charset="0"/>
                <a:cs typeface="Times New Roman" pitchFamily="18" charset="0"/>
              </a:rPr>
              <a:t>рекомендации членов коллектива;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ea typeface="Times New Roman" pitchFamily="18" charset="0"/>
                <a:cs typeface="Times New Roman" pitchFamily="18" charset="0"/>
              </a:rPr>
              <a:t>согласен работать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Times New Roman" pitchFamily="18" charset="0"/>
                <a:cs typeface="Times New Roman" pitchFamily="18" charset="0"/>
              </a:rPr>
              <a:t> в одной команде с другими учителями;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ea typeface="Times New Roman" pitchFamily="18" charset="0"/>
                <a:cs typeface="Times New Roman" pitchFamily="18" charset="0"/>
              </a:rPr>
              <a:t>ему интересны трудности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Times New Roman" pitchFamily="18" charset="0"/>
                <a:cs typeface="Times New Roman" pitchFamily="18" charset="0"/>
              </a:rPr>
              <a:t>, и он готов пробовать разные подходы.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45060" name="Picture 4" descr="Картинки по запросу инклюзия это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73706" y="4131325"/>
            <a:ext cx="3207246" cy="229426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701790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мка 6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541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 rot="1603304">
            <a:off x="75421" y="2798538"/>
            <a:ext cx="272179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2000" b="1" dirty="0">
                <a:ln/>
                <a:solidFill>
                  <a:schemeClr val="accent3"/>
                </a:solidFill>
              </a:rPr>
              <a:t>А</a:t>
            </a:r>
            <a:endParaRPr lang="ru-RU" sz="20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11" name="Прямоугольник 10"/>
          <p:cNvSpPr/>
          <p:nvPr/>
        </p:nvSpPr>
        <p:spPr>
          <a:xfrm rot="1603304">
            <a:off x="75421" y="39828"/>
            <a:ext cx="272179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2000" b="1" dirty="0">
                <a:ln/>
                <a:solidFill>
                  <a:schemeClr val="accent3"/>
                </a:solidFill>
              </a:rPr>
              <a:t>А</a:t>
            </a:r>
            <a:endParaRPr lang="ru-RU" sz="20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13" name="Прямоугольник 12"/>
          <p:cNvSpPr/>
          <p:nvPr/>
        </p:nvSpPr>
        <p:spPr>
          <a:xfrm rot="1603304">
            <a:off x="2807735" y="39828"/>
            <a:ext cx="272179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2000" b="1" dirty="0">
                <a:ln/>
                <a:solidFill>
                  <a:schemeClr val="accent3"/>
                </a:solidFill>
              </a:rPr>
              <a:t>А</a:t>
            </a:r>
            <a:endParaRPr lang="ru-RU" sz="20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14" name="Прямоугольник 13"/>
          <p:cNvSpPr/>
          <p:nvPr/>
        </p:nvSpPr>
        <p:spPr>
          <a:xfrm rot="11019952">
            <a:off x="5779535" y="39828"/>
            <a:ext cx="272179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2000" b="1" dirty="0">
                <a:ln/>
                <a:solidFill>
                  <a:schemeClr val="accent3"/>
                </a:solidFill>
              </a:rPr>
              <a:t>А</a:t>
            </a:r>
            <a:endParaRPr lang="ru-RU" sz="20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15" name="Прямоугольник 14"/>
          <p:cNvSpPr/>
          <p:nvPr/>
        </p:nvSpPr>
        <p:spPr>
          <a:xfrm rot="1603304">
            <a:off x="7967563" y="39828"/>
            <a:ext cx="272179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2000" b="1" dirty="0">
                <a:ln/>
                <a:solidFill>
                  <a:schemeClr val="accent3"/>
                </a:solidFill>
              </a:rPr>
              <a:t>А</a:t>
            </a:r>
            <a:endParaRPr lang="ru-RU" sz="20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16" name="Прямоугольник 15"/>
          <p:cNvSpPr/>
          <p:nvPr/>
        </p:nvSpPr>
        <p:spPr>
          <a:xfrm rot="1603304">
            <a:off x="8796400" y="1487629"/>
            <a:ext cx="272179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2000" b="1" dirty="0">
                <a:ln/>
                <a:solidFill>
                  <a:schemeClr val="accent3"/>
                </a:solidFill>
              </a:rPr>
              <a:t>А</a:t>
            </a:r>
            <a:endParaRPr lang="ru-RU" sz="20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17" name="Прямоугольник 16"/>
          <p:cNvSpPr/>
          <p:nvPr/>
        </p:nvSpPr>
        <p:spPr>
          <a:xfrm rot="1603304">
            <a:off x="8796398" y="3228945"/>
            <a:ext cx="272179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2000" b="1" dirty="0">
                <a:ln/>
                <a:solidFill>
                  <a:schemeClr val="accent3"/>
                </a:solidFill>
              </a:rPr>
              <a:t>А</a:t>
            </a:r>
            <a:endParaRPr lang="ru-RU" sz="20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18" name="Прямоугольник 17"/>
          <p:cNvSpPr/>
          <p:nvPr/>
        </p:nvSpPr>
        <p:spPr>
          <a:xfrm rot="1603304">
            <a:off x="8796399" y="4600545"/>
            <a:ext cx="272179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2000" b="1" dirty="0">
                <a:ln/>
                <a:solidFill>
                  <a:schemeClr val="accent3"/>
                </a:solidFill>
              </a:rPr>
              <a:t>А</a:t>
            </a:r>
            <a:endParaRPr lang="ru-RU" sz="20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19" name="Прямоугольник 18"/>
          <p:cNvSpPr/>
          <p:nvPr/>
        </p:nvSpPr>
        <p:spPr>
          <a:xfrm rot="1603304">
            <a:off x="7511885" y="6418061"/>
            <a:ext cx="272179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2000" b="1" dirty="0">
                <a:ln/>
                <a:solidFill>
                  <a:schemeClr val="accent3"/>
                </a:solidFill>
              </a:rPr>
              <a:t>А</a:t>
            </a:r>
            <a:endParaRPr lang="ru-RU" sz="20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20" name="Прямоугольник 19"/>
          <p:cNvSpPr/>
          <p:nvPr/>
        </p:nvSpPr>
        <p:spPr>
          <a:xfrm rot="1603304">
            <a:off x="4435910" y="6418062"/>
            <a:ext cx="272179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2000" b="1" dirty="0">
                <a:ln/>
                <a:solidFill>
                  <a:schemeClr val="accent3"/>
                </a:solidFill>
              </a:rPr>
              <a:t>А</a:t>
            </a:r>
            <a:endParaRPr lang="ru-RU" sz="20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21" name="Прямоугольник 20"/>
          <p:cNvSpPr/>
          <p:nvPr/>
        </p:nvSpPr>
        <p:spPr>
          <a:xfrm rot="1603304">
            <a:off x="75422" y="6418062"/>
            <a:ext cx="272179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2000" b="1" dirty="0">
                <a:ln/>
                <a:solidFill>
                  <a:schemeClr val="accent3"/>
                </a:solidFill>
              </a:rPr>
              <a:t>А</a:t>
            </a:r>
            <a:endParaRPr lang="ru-RU" sz="20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0" y="528935"/>
            <a:ext cx="290464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Б</a:t>
            </a:r>
            <a:endParaRPr lang="ru-RU" sz="1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23" name="Прямоугольник 22"/>
          <p:cNvSpPr/>
          <p:nvPr/>
        </p:nvSpPr>
        <p:spPr>
          <a:xfrm rot="1164429">
            <a:off x="4426768" y="0"/>
            <a:ext cx="290464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Б</a:t>
            </a:r>
            <a:endParaRPr lang="ru-RU" sz="1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24" name="Прямоугольник 23"/>
          <p:cNvSpPr/>
          <p:nvPr/>
        </p:nvSpPr>
        <p:spPr>
          <a:xfrm rot="19972074">
            <a:off x="6549482" y="0"/>
            <a:ext cx="290464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Б</a:t>
            </a:r>
            <a:endParaRPr lang="ru-RU" sz="1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25" name="Прямоугольник 24"/>
          <p:cNvSpPr/>
          <p:nvPr/>
        </p:nvSpPr>
        <p:spPr>
          <a:xfrm rot="16200000">
            <a:off x="8853536" y="1012371"/>
            <a:ext cx="290464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Б</a:t>
            </a:r>
            <a:endParaRPr lang="ru-RU" sz="1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8853536" y="3766457"/>
            <a:ext cx="290464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Б</a:t>
            </a:r>
            <a:endParaRPr lang="ru-RU" sz="1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8853536" y="6400800"/>
            <a:ext cx="290464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Б</a:t>
            </a:r>
            <a:endParaRPr lang="ru-RU" sz="1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7035622" y="6550223"/>
            <a:ext cx="290464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Б</a:t>
            </a:r>
            <a:endParaRPr lang="ru-RU" sz="1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29" name="Прямоугольник 28"/>
          <p:cNvSpPr/>
          <p:nvPr/>
        </p:nvSpPr>
        <p:spPr>
          <a:xfrm rot="10800000">
            <a:off x="5696679" y="6550223"/>
            <a:ext cx="290464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Б</a:t>
            </a:r>
            <a:endParaRPr lang="ru-RU" sz="1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3682822" y="6550223"/>
            <a:ext cx="290464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Б</a:t>
            </a:r>
            <a:endParaRPr lang="ru-RU" sz="1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31" name="Прямоугольник 30"/>
          <p:cNvSpPr/>
          <p:nvPr/>
        </p:nvSpPr>
        <p:spPr>
          <a:xfrm rot="1662935">
            <a:off x="1973765" y="6550223"/>
            <a:ext cx="290464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Б</a:t>
            </a:r>
            <a:endParaRPr lang="ru-RU" sz="1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32" name="Прямоугольник 31"/>
          <p:cNvSpPr/>
          <p:nvPr/>
        </p:nvSpPr>
        <p:spPr>
          <a:xfrm rot="1481493">
            <a:off x="0" y="5287480"/>
            <a:ext cx="290464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Б</a:t>
            </a:r>
            <a:endParaRPr lang="ru-RU" sz="1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0" y="3429000"/>
            <a:ext cx="290464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Б</a:t>
            </a:r>
            <a:endParaRPr lang="ru-RU" sz="1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34" name="Прямоугольник 33"/>
          <p:cNvSpPr/>
          <p:nvPr/>
        </p:nvSpPr>
        <p:spPr>
          <a:xfrm rot="20143778">
            <a:off x="-7214" y="1406175"/>
            <a:ext cx="314510" cy="36933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/>
            </a:scene3d>
            <a:sp3d contourW="19050" prstMaterial="clear">
              <a:bevelT w="50800" h="50800"/>
              <a:contourClr>
                <a:schemeClr val="accent5">
                  <a:tint val="70000"/>
                  <a:satMod val="180000"/>
                  <a:alpha val="70000"/>
                </a:schemeClr>
              </a:contourClr>
            </a:sp3d>
          </a:bodyPr>
          <a:lstStyle/>
          <a:p>
            <a:pPr algn="ctr"/>
            <a:r>
              <a:rPr lang="ru-RU" b="1" cap="none" spc="0" dirty="0" smtClean="0">
                <a:ln/>
                <a:solidFill>
                  <a:schemeClr val="accent5">
                    <a:tint val="50000"/>
                    <a:satMod val="180000"/>
                  </a:schemeClr>
                </a:solidFill>
                <a:effectLst/>
              </a:rPr>
              <a:t>В</a:t>
            </a:r>
            <a:endParaRPr lang="ru-RU" b="1" cap="none" spc="0" dirty="0">
              <a:ln/>
              <a:solidFill>
                <a:schemeClr val="accent5">
                  <a:tint val="50000"/>
                  <a:satMod val="180000"/>
                </a:schemeClr>
              </a:solidFill>
              <a:effectLst/>
            </a:endParaRPr>
          </a:p>
        </p:txBody>
      </p:sp>
      <p:sp>
        <p:nvSpPr>
          <p:cNvPr id="35" name="Прямоугольник 34"/>
          <p:cNvSpPr/>
          <p:nvPr/>
        </p:nvSpPr>
        <p:spPr>
          <a:xfrm rot="18609391">
            <a:off x="0" y="2183563"/>
            <a:ext cx="320922" cy="36933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В</a:t>
            </a:r>
            <a:endParaRPr lang="ru-RU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36" name="Прямоугольник 35"/>
          <p:cNvSpPr/>
          <p:nvPr/>
        </p:nvSpPr>
        <p:spPr>
          <a:xfrm rot="5400000">
            <a:off x="1012371" y="0"/>
            <a:ext cx="320922" cy="36933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В</a:t>
            </a:r>
            <a:endParaRPr lang="ru-RU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37" name="Прямоугольник 36"/>
          <p:cNvSpPr/>
          <p:nvPr/>
        </p:nvSpPr>
        <p:spPr>
          <a:xfrm>
            <a:off x="3614056" y="0"/>
            <a:ext cx="320922" cy="36933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В</a:t>
            </a:r>
            <a:endParaRPr lang="ru-RU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38" name="Прямоугольник 37"/>
          <p:cNvSpPr/>
          <p:nvPr/>
        </p:nvSpPr>
        <p:spPr>
          <a:xfrm rot="2594287">
            <a:off x="4865914" y="0"/>
            <a:ext cx="320922" cy="36933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В</a:t>
            </a:r>
            <a:endParaRPr lang="ru-RU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39" name="Прямоугольник 38"/>
          <p:cNvSpPr/>
          <p:nvPr/>
        </p:nvSpPr>
        <p:spPr>
          <a:xfrm rot="1172066">
            <a:off x="6368143" y="43024"/>
            <a:ext cx="320922" cy="36933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В</a:t>
            </a:r>
            <a:endParaRPr lang="ru-RU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40" name="Прямоугольник 39"/>
          <p:cNvSpPr/>
          <p:nvPr/>
        </p:nvSpPr>
        <p:spPr>
          <a:xfrm rot="2012496">
            <a:off x="0" y="4153877"/>
            <a:ext cx="320922" cy="36933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В</a:t>
            </a:r>
            <a:endParaRPr lang="ru-RU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41" name="Прямоугольник 40"/>
          <p:cNvSpPr/>
          <p:nvPr/>
        </p:nvSpPr>
        <p:spPr>
          <a:xfrm>
            <a:off x="1132114" y="6488668"/>
            <a:ext cx="320922" cy="36933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В</a:t>
            </a:r>
            <a:endParaRPr lang="ru-RU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42" name="Прямоугольник 41"/>
          <p:cNvSpPr/>
          <p:nvPr/>
        </p:nvSpPr>
        <p:spPr>
          <a:xfrm rot="19846289">
            <a:off x="2645228" y="6488668"/>
            <a:ext cx="320922" cy="36933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В</a:t>
            </a:r>
            <a:endParaRPr lang="ru-RU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43" name="Прямоугольник 42"/>
          <p:cNvSpPr/>
          <p:nvPr/>
        </p:nvSpPr>
        <p:spPr>
          <a:xfrm rot="10506840">
            <a:off x="4942114" y="6488668"/>
            <a:ext cx="320922" cy="36933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В</a:t>
            </a:r>
            <a:endParaRPr lang="ru-RU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44" name="Прямоугольник 43"/>
          <p:cNvSpPr/>
          <p:nvPr/>
        </p:nvSpPr>
        <p:spPr>
          <a:xfrm rot="20275380">
            <a:off x="6596742" y="6488668"/>
            <a:ext cx="320922" cy="36933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В</a:t>
            </a:r>
            <a:endParaRPr lang="ru-RU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45" name="Прямоугольник 44"/>
          <p:cNvSpPr/>
          <p:nvPr/>
        </p:nvSpPr>
        <p:spPr>
          <a:xfrm>
            <a:off x="0" y="1791678"/>
            <a:ext cx="292067" cy="33855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ru-RU" sz="1600" b="1" cap="none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Г</a:t>
            </a:r>
            <a:endParaRPr lang="ru-RU" sz="1600" b="1" cap="none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46" name="Прямоугольник 45"/>
          <p:cNvSpPr/>
          <p:nvPr/>
        </p:nvSpPr>
        <p:spPr>
          <a:xfrm>
            <a:off x="0" y="931707"/>
            <a:ext cx="292067" cy="33855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ru-RU" sz="1600" b="1" cap="none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Г</a:t>
            </a:r>
            <a:endParaRPr lang="ru-RU" sz="1600" b="1" cap="none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47" name="Прямоугольник 46"/>
          <p:cNvSpPr/>
          <p:nvPr/>
        </p:nvSpPr>
        <p:spPr>
          <a:xfrm rot="1110935">
            <a:off x="1828800" y="0"/>
            <a:ext cx="292067" cy="33855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ru-RU" sz="1600" b="1" cap="none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Г</a:t>
            </a:r>
            <a:endParaRPr lang="ru-RU" sz="1600" b="1" cap="none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48" name="Прямоугольник 47"/>
          <p:cNvSpPr/>
          <p:nvPr/>
        </p:nvSpPr>
        <p:spPr>
          <a:xfrm rot="20540638">
            <a:off x="4093029" y="0"/>
            <a:ext cx="292067" cy="33855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ru-RU" sz="1600" b="1" cap="none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Г</a:t>
            </a:r>
            <a:endParaRPr lang="ru-RU" sz="1600" b="1" cap="none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49" name="Прямоугольник 48"/>
          <p:cNvSpPr/>
          <p:nvPr/>
        </p:nvSpPr>
        <p:spPr>
          <a:xfrm rot="10800000">
            <a:off x="7282543" y="0"/>
            <a:ext cx="292067" cy="33855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ru-RU" sz="1600" b="1" cap="none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Г</a:t>
            </a:r>
            <a:endParaRPr lang="ru-RU" sz="1600" b="1" cap="none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50" name="Прямоугольник 49"/>
          <p:cNvSpPr/>
          <p:nvPr/>
        </p:nvSpPr>
        <p:spPr>
          <a:xfrm rot="18961971">
            <a:off x="0" y="4654621"/>
            <a:ext cx="292067" cy="33855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ru-RU" sz="1600" b="1" cap="none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Г</a:t>
            </a:r>
            <a:endParaRPr lang="ru-RU" sz="1600" b="1" cap="none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51" name="Прямоугольник 50"/>
          <p:cNvSpPr/>
          <p:nvPr/>
        </p:nvSpPr>
        <p:spPr>
          <a:xfrm rot="20476048">
            <a:off x="163286" y="5830279"/>
            <a:ext cx="292067" cy="33855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ru-RU" sz="1600" b="1" cap="none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Г</a:t>
            </a:r>
            <a:endParaRPr lang="ru-RU" sz="1600" b="1" cap="none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52" name="Прямоугольник 51"/>
          <p:cNvSpPr/>
          <p:nvPr/>
        </p:nvSpPr>
        <p:spPr>
          <a:xfrm>
            <a:off x="566057" y="6519446"/>
            <a:ext cx="292067" cy="33855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ru-RU" sz="1600" b="1" cap="none" spc="150" dirty="0" smtClean="0">
                <a:ln w="11430"/>
                <a:solidFill>
                  <a:srgbClr val="F8F8F8"/>
                </a:solidFill>
              </a:rPr>
              <a:t>Г</a:t>
            </a:r>
            <a:endParaRPr lang="ru-RU" sz="1600" b="1" cap="none" spc="150" dirty="0">
              <a:ln w="11430"/>
              <a:solidFill>
                <a:srgbClr val="F8F8F8"/>
              </a:solidFill>
            </a:endParaRPr>
          </a:p>
        </p:txBody>
      </p:sp>
      <p:sp>
        <p:nvSpPr>
          <p:cNvPr id="53" name="Прямоугольник 52"/>
          <p:cNvSpPr/>
          <p:nvPr/>
        </p:nvSpPr>
        <p:spPr>
          <a:xfrm>
            <a:off x="3222171" y="6519446"/>
            <a:ext cx="292067" cy="33855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ru-RU" sz="1600" b="1" cap="none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Г</a:t>
            </a:r>
            <a:endParaRPr lang="ru-RU" sz="1600" b="1" cap="none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54" name="Прямоугольник 53"/>
          <p:cNvSpPr/>
          <p:nvPr/>
        </p:nvSpPr>
        <p:spPr>
          <a:xfrm rot="695578">
            <a:off x="8142514" y="6519446"/>
            <a:ext cx="292067" cy="33855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ru-RU" sz="1600" b="1" cap="none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Г</a:t>
            </a:r>
            <a:endParaRPr lang="ru-RU" sz="1600" b="1" cap="none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55" name="Прямоугольник 54"/>
          <p:cNvSpPr/>
          <p:nvPr/>
        </p:nvSpPr>
        <p:spPr>
          <a:xfrm rot="1046912">
            <a:off x="8851933" y="5300246"/>
            <a:ext cx="292067" cy="33855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ru-RU" sz="1600" b="1" cap="none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Г</a:t>
            </a:r>
            <a:endParaRPr lang="ru-RU" sz="1600" b="1" cap="none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56" name="Прямоугольник 55"/>
          <p:cNvSpPr/>
          <p:nvPr/>
        </p:nvSpPr>
        <p:spPr>
          <a:xfrm rot="17504578">
            <a:off x="8851933" y="2687674"/>
            <a:ext cx="292067" cy="33855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ru-RU" sz="1600" b="1" cap="none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Г</a:t>
            </a:r>
            <a:endParaRPr lang="ru-RU" sz="1600" b="1" cap="none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57" name="Прямоугольник 56"/>
          <p:cNvSpPr/>
          <p:nvPr/>
        </p:nvSpPr>
        <p:spPr>
          <a:xfrm rot="20348896">
            <a:off x="8752115" y="0"/>
            <a:ext cx="391886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</a:t>
            </a:r>
            <a:endParaRPr lang="ru-RU" sz="2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58" name="Прямоугольник 57"/>
          <p:cNvSpPr/>
          <p:nvPr/>
        </p:nvSpPr>
        <p:spPr>
          <a:xfrm rot="521593">
            <a:off x="8752547" y="2188029"/>
            <a:ext cx="391453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</a:t>
            </a:r>
            <a:endParaRPr lang="ru-RU" sz="2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59" name="Прямоугольник 58"/>
          <p:cNvSpPr/>
          <p:nvPr/>
        </p:nvSpPr>
        <p:spPr>
          <a:xfrm rot="4610928">
            <a:off x="2332728" y="2324"/>
            <a:ext cx="295492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</a:t>
            </a:r>
            <a:endParaRPr lang="ru-RU" sz="2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0" name="Прямоугольник 59"/>
          <p:cNvSpPr/>
          <p:nvPr/>
        </p:nvSpPr>
        <p:spPr>
          <a:xfrm rot="20465591">
            <a:off x="479405" y="0"/>
            <a:ext cx="288861" cy="27699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2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</a:t>
            </a:r>
            <a:endParaRPr lang="ru-RU" sz="1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1" name="Прямоугольник 60"/>
          <p:cNvSpPr/>
          <p:nvPr/>
        </p:nvSpPr>
        <p:spPr>
          <a:xfrm>
            <a:off x="0" y="3907971"/>
            <a:ext cx="288861" cy="27699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2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</a:t>
            </a:r>
            <a:endParaRPr lang="ru-RU" sz="1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2" name="Прямоугольник 61"/>
          <p:cNvSpPr/>
          <p:nvPr/>
        </p:nvSpPr>
        <p:spPr>
          <a:xfrm>
            <a:off x="0" y="4985657"/>
            <a:ext cx="288861" cy="27699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2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</a:t>
            </a:r>
            <a:endParaRPr lang="ru-RU" sz="1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3" name="Прямоугольник 62"/>
          <p:cNvSpPr/>
          <p:nvPr/>
        </p:nvSpPr>
        <p:spPr>
          <a:xfrm>
            <a:off x="1611086" y="6581001"/>
            <a:ext cx="288861" cy="27699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2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</a:t>
            </a:r>
            <a:endParaRPr lang="ru-RU" sz="1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4" name="Прямоугольник 63"/>
          <p:cNvSpPr/>
          <p:nvPr/>
        </p:nvSpPr>
        <p:spPr>
          <a:xfrm>
            <a:off x="5290457" y="6581001"/>
            <a:ext cx="288861" cy="27699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2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</a:t>
            </a:r>
            <a:endParaRPr lang="ru-RU" sz="1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5" name="Прямоугольник 64"/>
          <p:cNvSpPr/>
          <p:nvPr/>
        </p:nvSpPr>
        <p:spPr>
          <a:xfrm rot="725610">
            <a:off x="6106885" y="6581001"/>
            <a:ext cx="288861" cy="27699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2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</a:t>
            </a:r>
            <a:endParaRPr lang="ru-RU" sz="1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6" name="Прямоугольник 65"/>
          <p:cNvSpPr/>
          <p:nvPr/>
        </p:nvSpPr>
        <p:spPr>
          <a:xfrm>
            <a:off x="7848599" y="6581001"/>
            <a:ext cx="288861" cy="27699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2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</a:t>
            </a:r>
            <a:endParaRPr lang="ru-RU" sz="1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7" name="Прямоугольник 66"/>
          <p:cNvSpPr/>
          <p:nvPr/>
        </p:nvSpPr>
        <p:spPr>
          <a:xfrm rot="20693221">
            <a:off x="8855139" y="5884315"/>
            <a:ext cx="288861" cy="27699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2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</a:t>
            </a:r>
            <a:endParaRPr lang="ru-RU" sz="1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8" name="Заголовок 67"/>
          <p:cNvSpPr>
            <a:spLocks noGrp="1"/>
          </p:cNvSpPr>
          <p:nvPr>
            <p:ph type="ctrTitle"/>
          </p:nvPr>
        </p:nvSpPr>
        <p:spPr>
          <a:xfrm>
            <a:off x="423024" y="926174"/>
            <a:ext cx="8379782" cy="1200329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b="1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  </a:t>
            </a:r>
            <a:r>
              <a:rPr lang="ru-RU" sz="32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cs typeface="Lucida Sans Unicode" pitchFamily="34" charset="0"/>
              </a:rPr>
              <a:t> </a:t>
            </a:r>
            <a:br>
              <a:rPr lang="ru-RU" sz="32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cs typeface="Lucida Sans Unicode" pitchFamily="34" charset="0"/>
              </a:rPr>
            </a:br>
            <a:r>
              <a:rPr lang="ru-RU" sz="32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cs typeface="Lucida Sans Unicode" pitchFamily="34" charset="0"/>
              </a:rPr>
              <a:t> </a:t>
            </a:r>
            <a:endParaRPr lang="ru-RU" sz="32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cs typeface="Lucida Sans Unicode" pitchFamily="34" charset="0"/>
            </a:endParaRPr>
          </a:p>
        </p:txBody>
      </p:sp>
      <p:graphicFrame>
        <p:nvGraphicFramePr>
          <p:cNvPr id="70" name="Таблица 6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99905540"/>
              </p:ext>
            </p:extLst>
          </p:nvPr>
        </p:nvGraphicFramePr>
        <p:xfrm>
          <a:off x="1306149" y="5485908"/>
          <a:ext cx="3340802" cy="746880"/>
        </p:xfrm>
        <a:graphic>
          <a:graphicData uri="http://schemas.openxmlformats.org/drawingml/2006/table">
            <a:tbl>
              <a:tblPr firstRow="1" bandRow="1">
                <a:tableStyleId>{3C2FFA5D-87B4-456A-9821-1D502468CF0F}</a:tableStyleId>
              </a:tblPr>
              <a:tblGrid>
                <a:gridCol w="3340802"/>
              </a:tblGrid>
              <a:tr h="37819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 </a:t>
                      </a:r>
                      <a:endParaRPr lang="ru-RU" dirty="0"/>
                    </a:p>
                  </a:txBody>
                  <a:tcPr/>
                </a:tc>
              </a:tr>
              <a:tr h="36868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aseline="0" dirty="0" smtClean="0"/>
                        <a:t> 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696646" y="603060"/>
            <a:ext cx="271228" cy="46166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ru-RU" sz="2400" b="1" dirty="0" smtClean="0"/>
              <a:t> </a:t>
            </a:r>
            <a:endParaRPr lang="ru-RU" sz="2400" b="1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046602" y="1649381"/>
            <a:ext cx="4869456" cy="49890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высокая тревожность</a:t>
            </a:r>
            <a:endParaRPr lang="ru-RU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2" name="Скругленный прямоугольник 1"/>
          <p:cNvSpPr/>
          <p:nvPr/>
        </p:nvSpPr>
        <p:spPr>
          <a:xfrm>
            <a:off x="859316" y="578900"/>
            <a:ext cx="7766814" cy="90837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</a:rPr>
              <a:t>Проблемы детей с ОВЗ</a:t>
            </a:r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73" name="Скругленный прямоугольник 72"/>
          <p:cNvSpPr/>
          <p:nvPr/>
        </p:nvSpPr>
        <p:spPr>
          <a:xfrm>
            <a:off x="992064" y="3542448"/>
            <a:ext cx="5023146" cy="55582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защитная агрессия</a:t>
            </a:r>
          </a:p>
        </p:txBody>
      </p:sp>
      <p:sp>
        <p:nvSpPr>
          <p:cNvPr id="74" name="Скругленный прямоугольник 73"/>
          <p:cNvSpPr/>
          <p:nvPr/>
        </p:nvSpPr>
        <p:spPr>
          <a:xfrm>
            <a:off x="902092" y="5127039"/>
            <a:ext cx="5002949" cy="54664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проблема доступа в школу</a:t>
            </a:r>
            <a:endParaRPr lang="ru-RU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75" name="Скругленный прямоугольник 74"/>
          <p:cNvSpPr/>
          <p:nvPr/>
        </p:nvSpPr>
        <p:spPr>
          <a:xfrm>
            <a:off x="867206" y="5929437"/>
            <a:ext cx="5059869" cy="47136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проблема </a:t>
            </a:r>
            <a:r>
              <a:rPr lang="ru-RU" b="1" dirty="0" err="1" smtClean="0">
                <a:solidFill>
                  <a:schemeClr val="accent1">
                    <a:lumMod val="50000"/>
                  </a:schemeClr>
                </a:solidFill>
              </a:rPr>
              <a:t>обучаемости</a:t>
            </a:r>
            <a:endParaRPr lang="ru-RU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76" name="Скругленный прямоугольник 4"/>
          <p:cNvSpPr/>
          <p:nvPr/>
        </p:nvSpPr>
        <p:spPr>
          <a:xfrm>
            <a:off x="1487277" y="2324559"/>
            <a:ext cx="4761610" cy="605927"/>
          </a:xfrm>
          <a:prstGeom prst="rect">
            <a:avLst/>
          </a:prstGeom>
          <a:scene3d>
            <a:camera prst="orthographicFront"/>
            <a:lightRig rig="flat" dir="t"/>
          </a:scene3d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spcFirstLastPara="0" vert="horz" wrap="square" lIns="68580" tIns="68580" rIns="68580" bIns="68580" numCol="1" spcCol="1270" anchor="ctr" anchorCtr="0">
            <a:noAutofit/>
          </a:bodyPr>
          <a:lstStyle/>
          <a:p>
            <a:pPr lvl="0" algn="l"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1800" b="1" kern="1200" dirty="0" smtClean="0"/>
              <a:t>отторжение коллективом</a:t>
            </a:r>
            <a:endParaRPr lang="ru-RU" sz="1800" b="1" kern="1200" dirty="0"/>
          </a:p>
        </p:txBody>
      </p:sp>
      <p:sp>
        <p:nvSpPr>
          <p:cNvPr id="80" name="Скругленный прямоугольник 79"/>
          <p:cNvSpPr/>
          <p:nvPr/>
        </p:nvSpPr>
        <p:spPr>
          <a:xfrm>
            <a:off x="1025113" y="2341608"/>
            <a:ext cx="4912979" cy="49890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неадекватная и низкая самооценка</a:t>
            </a:r>
            <a:endParaRPr lang="ru-RU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81" name="Скругленный прямоугольник 80"/>
          <p:cNvSpPr/>
          <p:nvPr/>
        </p:nvSpPr>
        <p:spPr>
          <a:xfrm>
            <a:off x="957176" y="2923666"/>
            <a:ext cx="5002949" cy="49890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низкая социализация</a:t>
            </a:r>
          </a:p>
        </p:txBody>
      </p:sp>
      <p:sp>
        <p:nvSpPr>
          <p:cNvPr id="82" name="Скругленный прямоугольник 81"/>
          <p:cNvSpPr/>
          <p:nvPr/>
        </p:nvSpPr>
        <p:spPr>
          <a:xfrm>
            <a:off x="955341" y="4210803"/>
            <a:ext cx="5015801" cy="54664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отторжение коллективом</a:t>
            </a:r>
            <a:endParaRPr lang="ru-RU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83" name="Picture 3"/>
          <p:cNvPicPr>
            <a:picLocks noChangeAspect="1" noChangeArrowheads="1"/>
          </p:cNvPicPr>
          <p:nvPr/>
        </p:nvPicPr>
        <p:blipFill>
          <a:blip r:embed="rId2" cstate="print"/>
          <a:srcRect r="6522"/>
          <a:stretch>
            <a:fillRect/>
          </a:stretch>
        </p:blipFill>
        <p:spPr bwMode="auto">
          <a:xfrm>
            <a:off x="6157395" y="1851178"/>
            <a:ext cx="2457451" cy="1743075"/>
          </a:xfrm>
          <a:prstGeom prst="rect">
            <a:avLst/>
          </a:prstGeom>
          <a:noFill/>
          <a:ln w="38100">
            <a:solidFill>
              <a:schemeClr val="tx1">
                <a:lumMod val="65000"/>
                <a:lumOff val="35000"/>
              </a:schemeClr>
            </a:solidFill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268328066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мка 6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541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 rot="1603304">
            <a:off x="75421" y="2798538"/>
            <a:ext cx="272179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2000" b="1" dirty="0">
                <a:ln/>
                <a:solidFill>
                  <a:schemeClr val="accent3"/>
                </a:solidFill>
              </a:rPr>
              <a:t>А</a:t>
            </a:r>
            <a:endParaRPr lang="ru-RU" sz="20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11" name="Прямоугольник 10"/>
          <p:cNvSpPr/>
          <p:nvPr/>
        </p:nvSpPr>
        <p:spPr>
          <a:xfrm rot="1603304">
            <a:off x="75421" y="39828"/>
            <a:ext cx="272179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2000" b="1" dirty="0">
                <a:ln/>
                <a:solidFill>
                  <a:schemeClr val="accent3"/>
                </a:solidFill>
              </a:rPr>
              <a:t>А</a:t>
            </a:r>
            <a:endParaRPr lang="ru-RU" sz="20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13" name="Прямоугольник 12"/>
          <p:cNvSpPr/>
          <p:nvPr/>
        </p:nvSpPr>
        <p:spPr>
          <a:xfrm rot="1603304">
            <a:off x="2807735" y="39828"/>
            <a:ext cx="272179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2000" b="1" dirty="0">
                <a:ln/>
                <a:solidFill>
                  <a:schemeClr val="accent3"/>
                </a:solidFill>
              </a:rPr>
              <a:t>А</a:t>
            </a:r>
            <a:endParaRPr lang="ru-RU" sz="20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14" name="Прямоугольник 13"/>
          <p:cNvSpPr/>
          <p:nvPr/>
        </p:nvSpPr>
        <p:spPr>
          <a:xfrm rot="11019952">
            <a:off x="5779535" y="39828"/>
            <a:ext cx="272179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2000" b="1" dirty="0">
                <a:ln/>
                <a:solidFill>
                  <a:schemeClr val="accent3"/>
                </a:solidFill>
              </a:rPr>
              <a:t>А</a:t>
            </a:r>
            <a:endParaRPr lang="ru-RU" sz="20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15" name="Прямоугольник 14"/>
          <p:cNvSpPr/>
          <p:nvPr/>
        </p:nvSpPr>
        <p:spPr>
          <a:xfrm rot="1603304">
            <a:off x="7967563" y="39828"/>
            <a:ext cx="272179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2000" b="1" dirty="0">
                <a:ln/>
                <a:solidFill>
                  <a:schemeClr val="accent3"/>
                </a:solidFill>
              </a:rPr>
              <a:t>А</a:t>
            </a:r>
            <a:endParaRPr lang="ru-RU" sz="20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16" name="Прямоугольник 15"/>
          <p:cNvSpPr/>
          <p:nvPr/>
        </p:nvSpPr>
        <p:spPr>
          <a:xfrm rot="1603304">
            <a:off x="8796400" y="1487629"/>
            <a:ext cx="272179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2000" b="1" dirty="0">
                <a:ln/>
                <a:solidFill>
                  <a:schemeClr val="accent3"/>
                </a:solidFill>
              </a:rPr>
              <a:t>А</a:t>
            </a:r>
            <a:endParaRPr lang="ru-RU" sz="20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17" name="Прямоугольник 16"/>
          <p:cNvSpPr/>
          <p:nvPr/>
        </p:nvSpPr>
        <p:spPr>
          <a:xfrm rot="1603304">
            <a:off x="8796398" y="3228945"/>
            <a:ext cx="272179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2000" b="1" dirty="0">
                <a:ln/>
                <a:solidFill>
                  <a:schemeClr val="accent3"/>
                </a:solidFill>
              </a:rPr>
              <a:t>А</a:t>
            </a:r>
            <a:endParaRPr lang="ru-RU" sz="20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18" name="Прямоугольник 17"/>
          <p:cNvSpPr/>
          <p:nvPr/>
        </p:nvSpPr>
        <p:spPr>
          <a:xfrm rot="1603304">
            <a:off x="8796399" y="4600545"/>
            <a:ext cx="272179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2000" b="1" dirty="0">
                <a:ln/>
                <a:solidFill>
                  <a:schemeClr val="accent3"/>
                </a:solidFill>
              </a:rPr>
              <a:t>А</a:t>
            </a:r>
            <a:endParaRPr lang="ru-RU" sz="20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19" name="Прямоугольник 18"/>
          <p:cNvSpPr/>
          <p:nvPr/>
        </p:nvSpPr>
        <p:spPr>
          <a:xfrm rot="1603304">
            <a:off x="7511885" y="6418061"/>
            <a:ext cx="272179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2000" b="1" dirty="0">
                <a:ln/>
                <a:solidFill>
                  <a:schemeClr val="accent3"/>
                </a:solidFill>
              </a:rPr>
              <a:t>А</a:t>
            </a:r>
            <a:endParaRPr lang="ru-RU" sz="20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20" name="Прямоугольник 19"/>
          <p:cNvSpPr/>
          <p:nvPr/>
        </p:nvSpPr>
        <p:spPr>
          <a:xfrm rot="1603304">
            <a:off x="4435910" y="6418062"/>
            <a:ext cx="272179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2000" b="1" dirty="0">
                <a:ln/>
                <a:solidFill>
                  <a:schemeClr val="accent3"/>
                </a:solidFill>
              </a:rPr>
              <a:t>А</a:t>
            </a:r>
            <a:endParaRPr lang="ru-RU" sz="20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21" name="Прямоугольник 20"/>
          <p:cNvSpPr/>
          <p:nvPr/>
        </p:nvSpPr>
        <p:spPr>
          <a:xfrm rot="1603304">
            <a:off x="75422" y="6418062"/>
            <a:ext cx="272179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2000" b="1" dirty="0">
                <a:ln/>
                <a:solidFill>
                  <a:schemeClr val="accent3"/>
                </a:solidFill>
              </a:rPr>
              <a:t>А</a:t>
            </a:r>
            <a:endParaRPr lang="ru-RU" sz="20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0" y="528935"/>
            <a:ext cx="290464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Б</a:t>
            </a:r>
            <a:endParaRPr lang="ru-RU" sz="1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23" name="Прямоугольник 22"/>
          <p:cNvSpPr/>
          <p:nvPr/>
        </p:nvSpPr>
        <p:spPr>
          <a:xfrm rot="1164429">
            <a:off x="4426768" y="0"/>
            <a:ext cx="290464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Б</a:t>
            </a:r>
            <a:endParaRPr lang="ru-RU" sz="1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24" name="Прямоугольник 23"/>
          <p:cNvSpPr/>
          <p:nvPr/>
        </p:nvSpPr>
        <p:spPr>
          <a:xfrm rot="19972074">
            <a:off x="6549482" y="0"/>
            <a:ext cx="290464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Б</a:t>
            </a:r>
            <a:endParaRPr lang="ru-RU" sz="1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25" name="Прямоугольник 24"/>
          <p:cNvSpPr/>
          <p:nvPr/>
        </p:nvSpPr>
        <p:spPr>
          <a:xfrm rot="16200000">
            <a:off x="8853536" y="1012371"/>
            <a:ext cx="290464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Б</a:t>
            </a:r>
            <a:endParaRPr lang="ru-RU" sz="1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8853536" y="3766457"/>
            <a:ext cx="290464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Б</a:t>
            </a:r>
            <a:endParaRPr lang="ru-RU" sz="1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8853536" y="6400800"/>
            <a:ext cx="290464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Б</a:t>
            </a:r>
            <a:endParaRPr lang="ru-RU" sz="1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7035622" y="6550223"/>
            <a:ext cx="290464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Б</a:t>
            </a:r>
            <a:endParaRPr lang="ru-RU" sz="1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29" name="Прямоугольник 28"/>
          <p:cNvSpPr/>
          <p:nvPr/>
        </p:nvSpPr>
        <p:spPr>
          <a:xfrm rot="10800000">
            <a:off x="5696679" y="6550223"/>
            <a:ext cx="290464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Б</a:t>
            </a:r>
            <a:endParaRPr lang="ru-RU" sz="1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3682822" y="6550223"/>
            <a:ext cx="290464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Б</a:t>
            </a:r>
            <a:endParaRPr lang="ru-RU" sz="1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31" name="Прямоугольник 30"/>
          <p:cNvSpPr/>
          <p:nvPr/>
        </p:nvSpPr>
        <p:spPr>
          <a:xfrm rot="1662935">
            <a:off x="1973765" y="6550223"/>
            <a:ext cx="290464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Б</a:t>
            </a:r>
            <a:endParaRPr lang="ru-RU" sz="1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32" name="Прямоугольник 31"/>
          <p:cNvSpPr/>
          <p:nvPr/>
        </p:nvSpPr>
        <p:spPr>
          <a:xfrm rot="1481493">
            <a:off x="0" y="5287480"/>
            <a:ext cx="290464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Б</a:t>
            </a:r>
            <a:endParaRPr lang="ru-RU" sz="1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0" y="3429000"/>
            <a:ext cx="290464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Б</a:t>
            </a:r>
            <a:endParaRPr lang="ru-RU" sz="1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34" name="Прямоугольник 33"/>
          <p:cNvSpPr/>
          <p:nvPr/>
        </p:nvSpPr>
        <p:spPr>
          <a:xfrm rot="20143778">
            <a:off x="-7214" y="1406175"/>
            <a:ext cx="314510" cy="36933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/>
            </a:scene3d>
            <a:sp3d contourW="19050" prstMaterial="clear">
              <a:bevelT w="50800" h="50800"/>
              <a:contourClr>
                <a:schemeClr val="accent5">
                  <a:tint val="70000"/>
                  <a:satMod val="180000"/>
                  <a:alpha val="70000"/>
                </a:schemeClr>
              </a:contourClr>
            </a:sp3d>
          </a:bodyPr>
          <a:lstStyle/>
          <a:p>
            <a:pPr algn="ctr"/>
            <a:r>
              <a:rPr lang="ru-RU" b="1" cap="none" spc="0" dirty="0" smtClean="0">
                <a:ln/>
                <a:solidFill>
                  <a:schemeClr val="accent5">
                    <a:tint val="50000"/>
                    <a:satMod val="180000"/>
                  </a:schemeClr>
                </a:solidFill>
                <a:effectLst/>
              </a:rPr>
              <a:t>В</a:t>
            </a:r>
            <a:endParaRPr lang="ru-RU" b="1" cap="none" spc="0" dirty="0">
              <a:ln/>
              <a:solidFill>
                <a:schemeClr val="accent5">
                  <a:tint val="50000"/>
                  <a:satMod val="180000"/>
                </a:schemeClr>
              </a:solidFill>
              <a:effectLst/>
            </a:endParaRPr>
          </a:p>
        </p:txBody>
      </p:sp>
      <p:sp>
        <p:nvSpPr>
          <p:cNvPr id="35" name="Прямоугольник 34"/>
          <p:cNvSpPr/>
          <p:nvPr/>
        </p:nvSpPr>
        <p:spPr>
          <a:xfrm rot="18609391">
            <a:off x="0" y="2183563"/>
            <a:ext cx="320922" cy="36933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В</a:t>
            </a:r>
            <a:endParaRPr lang="ru-RU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36" name="Прямоугольник 35"/>
          <p:cNvSpPr/>
          <p:nvPr/>
        </p:nvSpPr>
        <p:spPr>
          <a:xfrm rot="5400000">
            <a:off x="1012371" y="0"/>
            <a:ext cx="320922" cy="36933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В</a:t>
            </a:r>
            <a:endParaRPr lang="ru-RU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37" name="Прямоугольник 36"/>
          <p:cNvSpPr/>
          <p:nvPr/>
        </p:nvSpPr>
        <p:spPr>
          <a:xfrm>
            <a:off x="3614056" y="0"/>
            <a:ext cx="320922" cy="36933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В</a:t>
            </a:r>
            <a:endParaRPr lang="ru-RU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38" name="Прямоугольник 37"/>
          <p:cNvSpPr/>
          <p:nvPr/>
        </p:nvSpPr>
        <p:spPr>
          <a:xfrm rot="2594287">
            <a:off x="4865914" y="0"/>
            <a:ext cx="320922" cy="36933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В</a:t>
            </a:r>
            <a:endParaRPr lang="ru-RU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39" name="Прямоугольник 38"/>
          <p:cNvSpPr/>
          <p:nvPr/>
        </p:nvSpPr>
        <p:spPr>
          <a:xfrm rot="1172066">
            <a:off x="6368143" y="43024"/>
            <a:ext cx="320922" cy="36933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В</a:t>
            </a:r>
            <a:endParaRPr lang="ru-RU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40" name="Прямоугольник 39"/>
          <p:cNvSpPr/>
          <p:nvPr/>
        </p:nvSpPr>
        <p:spPr>
          <a:xfrm rot="2012496">
            <a:off x="0" y="4153877"/>
            <a:ext cx="320922" cy="36933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В</a:t>
            </a:r>
            <a:endParaRPr lang="ru-RU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41" name="Прямоугольник 40"/>
          <p:cNvSpPr/>
          <p:nvPr/>
        </p:nvSpPr>
        <p:spPr>
          <a:xfrm>
            <a:off x="1132114" y="6488668"/>
            <a:ext cx="320922" cy="36933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В</a:t>
            </a:r>
            <a:endParaRPr lang="ru-RU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42" name="Прямоугольник 41"/>
          <p:cNvSpPr/>
          <p:nvPr/>
        </p:nvSpPr>
        <p:spPr>
          <a:xfrm rot="19846289">
            <a:off x="2645228" y="6488668"/>
            <a:ext cx="320922" cy="36933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В</a:t>
            </a:r>
            <a:endParaRPr lang="ru-RU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43" name="Прямоугольник 42"/>
          <p:cNvSpPr/>
          <p:nvPr/>
        </p:nvSpPr>
        <p:spPr>
          <a:xfrm rot="10506840">
            <a:off x="4942114" y="6488668"/>
            <a:ext cx="320922" cy="36933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В</a:t>
            </a:r>
            <a:endParaRPr lang="ru-RU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44" name="Прямоугольник 43"/>
          <p:cNvSpPr/>
          <p:nvPr/>
        </p:nvSpPr>
        <p:spPr>
          <a:xfrm rot="20275380">
            <a:off x="6596742" y="6488668"/>
            <a:ext cx="320922" cy="36933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В</a:t>
            </a:r>
            <a:endParaRPr lang="ru-RU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45" name="Прямоугольник 44"/>
          <p:cNvSpPr/>
          <p:nvPr/>
        </p:nvSpPr>
        <p:spPr>
          <a:xfrm>
            <a:off x="0" y="1791678"/>
            <a:ext cx="292067" cy="33855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ru-RU" sz="1600" b="1" cap="none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Г</a:t>
            </a:r>
            <a:endParaRPr lang="ru-RU" sz="1600" b="1" cap="none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46" name="Прямоугольник 45"/>
          <p:cNvSpPr/>
          <p:nvPr/>
        </p:nvSpPr>
        <p:spPr>
          <a:xfrm>
            <a:off x="0" y="931707"/>
            <a:ext cx="292067" cy="33855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ru-RU" sz="1600" b="1" cap="none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Г</a:t>
            </a:r>
            <a:endParaRPr lang="ru-RU" sz="1600" b="1" cap="none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47" name="Прямоугольник 46"/>
          <p:cNvSpPr/>
          <p:nvPr/>
        </p:nvSpPr>
        <p:spPr>
          <a:xfrm rot="1110935">
            <a:off x="1828800" y="0"/>
            <a:ext cx="292067" cy="33855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ru-RU" sz="1600" b="1" cap="none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Г</a:t>
            </a:r>
            <a:endParaRPr lang="ru-RU" sz="1600" b="1" cap="none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48" name="Прямоугольник 47"/>
          <p:cNvSpPr/>
          <p:nvPr/>
        </p:nvSpPr>
        <p:spPr>
          <a:xfrm rot="20540638">
            <a:off x="4093029" y="0"/>
            <a:ext cx="292067" cy="33855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ru-RU" sz="1600" b="1" cap="none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Г</a:t>
            </a:r>
            <a:endParaRPr lang="ru-RU" sz="1600" b="1" cap="none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49" name="Прямоугольник 48"/>
          <p:cNvSpPr/>
          <p:nvPr/>
        </p:nvSpPr>
        <p:spPr>
          <a:xfrm rot="10800000">
            <a:off x="7282543" y="0"/>
            <a:ext cx="292067" cy="33855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ru-RU" sz="1600" b="1" cap="none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Г</a:t>
            </a:r>
            <a:endParaRPr lang="ru-RU" sz="1600" b="1" cap="none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50" name="Прямоугольник 49"/>
          <p:cNvSpPr/>
          <p:nvPr/>
        </p:nvSpPr>
        <p:spPr>
          <a:xfrm rot="18961971">
            <a:off x="0" y="4654621"/>
            <a:ext cx="292067" cy="33855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ru-RU" sz="1600" b="1" cap="none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Г</a:t>
            </a:r>
            <a:endParaRPr lang="ru-RU" sz="1600" b="1" cap="none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51" name="Прямоугольник 50"/>
          <p:cNvSpPr/>
          <p:nvPr/>
        </p:nvSpPr>
        <p:spPr>
          <a:xfrm rot="20476048">
            <a:off x="163286" y="5830279"/>
            <a:ext cx="292067" cy="33855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ru-RU" sz="1600" b="1" cap="none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Г</a:t>
            </a:r>
            <a:endParaRPr lang="ru-RU" sz="1600" b="1" cap="none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52" name="Прямоугольник 51"/>
          <p:cNvSpPr/>
          <p:nvPr/>
        </p:nvSpPr>
        <p:spPr>
          <a:xfrm>
            <a:off x="566057" y="6519446"/>
            <a:ext cx="292067" cy="33855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ru-RU" sz="1600" b="1" cap="none" spc="150" dirty="0" smtClean="0">
                <a:ln w="11430"/>
                <a:solidFill>
                  <a:srgbClr val="F8F8F8"/>
                </a:solidFill>
              </a:rPr>
              <a:t>Г</a:t>
            </a:r>
            <a:endParaRPr lang="ru-RU" sz="1600" b="1" cap="none" spc="150" dirty="0">
              <a:ln w="11430"/>
              <a:solidFill>
                <a:srgbClr val="F8F8F8"/>
              </a:solidFill>
            </a:endParaRPr>
          </a:p>
        </p:txBody>
      </p:sp>
      <p:sp>
        <p:nvSpPr>
          <p:cNvPr id="53" name="Прямоугольник 52"/>
          <p:cNvSpPr/>
          <p:nvPr/>
        </p:nvSpPr>
        <p:spPr>
          <a:xfrm>
            <a:off x="3222171" y="6519446"/>
            <a:ext cx="292067" cy="33855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ru-RU" sz="1600" b="1" cap="none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Г</a:t>
            </a:r>
            <a:endParaRPr lang="ru-RU" sz="1600" b="1" cap="none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54" name="Прямоугольник 53"/>
          <p:cNvSpPr/>
          <p:nvPr/>
        </p:nvSpPr>
        <p:spPr>
          <a:xfrm rot="695578">
            <a:off x="8142514" y="6519446"/>
            <a:ext cx="292067" cy="33855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ru-RU" sz="1600" b="1" cap="none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Г</a:t>
            </a:r>
            <a:endParaRPr lang="ru-RU" sz="1600" b="1" cap="none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55" name="Прямоугольник 54"/>
          <p:cNvSpPr/>
          <p:nvPr/>
        </p:nvSpPr>
        <p:spPr>
          <a:xfrm rot="1046912">
            <a:off x="8851933" y="5300246"/>
            <a:ext cx="292067" cy="33855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ru-RU" sz="1600" b="1" cap="none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Г</a:t>
            </a:r>
            <a:endParaRPr lang="ru-RU" sz="1600" b="1" cap="none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56" name="Прямоугольник 55"/>
          <p:cNvSpPr/>
          <p:nvPr/>
        </p:nvSpPr>
        <p:spPr>
          <a:xfrm rot="17504578">
            <a:off x="8851933" y="2687674"/>
            <a:ext cx="292067" cy="33855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ru-RU" sz="1600" b="1" cap="none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Г</a:t>
            </a:r>
            <a:endParaRPr lang="ru-RU" sz="1600" b="1" cap="none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57" name="Прямоугольник 56"/>
          <p:cNvSpPr/>
          <p:nvPr/>
        </p:nvSpPr>
        <p:spPr>
          <a:xfrm rot="20348896">
            <a:off x="8752115" y="0"/>
            <a:ext cx="391886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</a:t>
            </a:r>
            <a:endParaRPr lang="ru-RU" sz="2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58" name="Прямоугольник 57"/>
          <p:cNvSpPr/>
          <p:nvPr/>
        </p:nvSpPr>
        <p:spPr>
          <a:xfrm rot="521593">
            <a:off x="8752547" y="2188029"/>
            <a:ext cx="391453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</a:t>
            </a:r>
            <a:endParaRPr lang="ru-RU" sz="2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59" name="Прямоугольник 58"/>
          <p:cNvSpPr/>
          <p:nvPr/>
        </p:nvSpPr>
        <p:spPr>
          <a:xfrm rot="4610928">
            <a:off x="2332728" y="2324"/>
            <a:ext cx="295492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</a:t>
            </a:r>
            <a:endParaRPr lang="ru-RU" sz="2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0" name="Прямоугольник 59"/>
          <p:cNvSpPr/>
          <p:nvPr/>
        </p:nvSpPr>
        <p:spPr>
          <a:xfrm rot="20465591">
            <a:off x="479405" y="0"/>
            <a:ext cx="288861" cy="27699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2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</a:t>
            </a:r>
            <a:endParaRPr lang="ru-RU" sz="1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1" name="Прямоугольник 60"/>
          <p:cNvSpPr/>
          <p:nvPr/>
        </p:nvSpPr>
        <p:spPr>
          <a:xfrm>
            <a:off x="0" y="3907971"/>
            <a:ext cx="288861" cy="27699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2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</a:t>
            </a:r>
            <a:endParaRPr lang="ru-RU" sz="1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2" name="Прямоугольник 61"/>
          <p:cNvSpPr/>
          <p:nvPr/>
        </p:nvSpPr>
        <p:spPr>
          <a:xfrm>
            <a:off x="0" y="4985657"/>
            <a:ext cx="288861" cy="27699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2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</a:t>
            </a:r>
            <a:endParaRPr lang="ru-RU" sz="1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3" name="Прямоугольник 62"/>
          <p:cNvSpPr/>
          <p:nvPr/>
        </p:nvSpPr>
        <p:spPr>
          <a:xfrm>
            <a:off x="1611086" y="6581001"/>
            <a:ext cx="288861" cy="27699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2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</a:t>
            </a:r>
            <a:endParaRPr lang="ru-RU" sz="1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4" name="Прямоугольник 63"/>
          <p:cNvSpPr/>
          <p:nvPr/>
        </p:nvSpPr>
        <p:spPr>
          <a:xfrm>
            <a:off x="5290457" y="6581001"/>
            <a:ext cx="288861" cy="27699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2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</a:t>
            </a:r>
            <a:endParaRPr lang="ru-RU" sz="1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5" name="Прямоугольник 64"/>
          <p:cNvSpPr/>
          <p:nvPr/>
        </p:nvSpPr>
        <p:spPr>
          <a:xfrm rot="725610">
            <a:off x="6106885" y="6581001"/>
            <a:ext cx="288861" cy="27699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2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</a:t>
            </a:r>
            <a:endParaRPr lang="ru-RU" sz="1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6" name="Прямоугольник 65"/>
          <p:cNvSpPr/>
          <p:nvPr/>
        </p:nvSpPr>
        <p:spPr>
          <a:xfrm>
            <a:off x="7848599" y="6581001"/>
            <a:ext cx="288861" cy="27699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2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</a:t>
            </a:r>
            <a:endParaRPr lang="ru-RU" sz="1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7" name="Прямоугольник 66"/>
          <p:cNvSpPr/>
          <p:nvPr/>
        </p:nvSpPr>
        <p:spPr>
          <a:xfrm rot="20693221">
            <a:off x="8855139" y="5884315"/>
            <a:ext cx="288861" cy="27699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2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</a:t>
            </a:r>
            <a:endParaRPr lang="ru-RU" sz="1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8" name="Заголовок 67"/>
          <p:cNvSpPr>
            <a:spLocks noGrp="1"/>
          </p:cNvSpPr>
          <p:nvPr>
            <p:ph type="ctrTitle"/>
          </p:nvPr>
        </p:nvSpPr>
        <p:spPr>
          <a:xfrm>
            <a:off x="423024" y="926174"/>
            <a:ext cx="8379782" cy="1200329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b="1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  </a:t>
            </a:r>
            <a:r>
              <a:rPr lang="ru-RU" sz="32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cs typeface="Lucida Sans Unicode" pitchFamily="34" charset="0"/>
              </a:rPr>
              <a:t> </a:t>
            </a:r>
            <a:br>
              <a:rPr lang="ru-RU" sz="32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cs typeface="Lucida Sans Unicode" pitchFamily="34" charset="0"/>
              </a:rPr>
            </a:br>
            <a:r>
              <a:rPr lang="ru-RU" sz="32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cs typeface="Lucida Sans Unicode" pitchFamily="34" charset="0"/>
              </a:rPr>
              <a:t> </a:t>
            </a:r>
            <a:endParaRPr lang="ru-RU" sz="32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cs typeface="Lucida Sans Unicode" pitchFamily="34" charset="0"/>
            </a:endParaRPr>
          </a:p>
        </p:txBody>
      </p:sp>
      <p:graphicFrame>
        <p:nvGraphicFramePr>
          <p:cNvPr id="70" name="Таблица 6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68122855"/>
              </p:ext>
            </p:extLst>
          </p:nvPr>
        </p:nvGraphicFramePr>
        <p:xfrm>
          <a:off x="1306149" y="5485908"/>
          <a:ext cx="3340802" cy="746880"/>
        </p:xfrm>
        <a:graphic>
          <a:graphicData uri="http://schemas.openxmlformats.org/drawingml/2006/table">
            <a:tbl>
              <a:tblPr firstRow="1" bandRow="1">
                <a:tableStyleId>{3C2FFA5D-87B4-456A-9821-1D502468CF0F}</a:tableStyleId>
              </a:tblPr>
              <a:tblGrid>
                <a:gridCol w="3340802"/>
              </a:tblGrid>
              <a:tr h="37819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 </a:t>
                      </a:r>
                      <a:endParaRPr lang="ru-RU" dirty="0"/>
                    </a:p>
                  </a:txBody>
                  <a:tcPr/>
                </a:tc>
              </a:tr>
              <a:tr h="36868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aseline="0" dirty="0" smtClean="0"/>
                        <a:t> 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" name="Скругленный прямоугольник 1"/>
          <p:cNvSpPr/>
          <p:nvPr/>
        </p:nvSpPr>
        <p:spPr>
          <a:xfrm>
            <a:off x="1415673" y="676441"/>
            <a:ext cx="7022590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Особенности </a:t>
            </a:r>
            <a:r>
              <a:rPr lang="ru-RU" sz="2400" b="1" dirty="0"/>
              <a:t>д</a:t>
            </a:r>
            <a:r>
              <a:rPr lang="ru-RU" sz="2400" b="1" dirty="0" smtClean="0"/>
              <a:t>етей </a:t>
            </a:r>
            <a:r>
              <a:rPr lang="ru-RU" sz="2000" b="1" dirty="0"/>
              <a:t>С ЗАДЕРЖКОЙ ПСИХИЧЕСКОГО РАЗВИТИЯ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805353" y="1791678"/>
            <a:ext cx="7761704" cy="458655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ru-RU" b="1" dirty="0">
                <a:solidFill>
                  <a:schemeClr val="accent1">
                    <a:lumMod val="50000"/>
                  </a:schemeClr>
                </a:solidFill>
              </a:rPr>
              <a:t>Дети с ЗПР – это преимущественно дети с нормальным интеллектом, у которых отсутствует мотивация к учебе, либо имеется отставание в овладении школьными навыками (чтения, письма, счета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). </a:t>
            </a:r>
            <a:endParaRPr lang="ru-RU" b="1" dirty="0">
              <a:solidFill>
                <a:schemeClr val="accent1">
                  <a:lumMod val="50000"/>
                </a:schemeClr>
              </a:solidFill>
            </a:endParaRPr>
          </a:p>
          <a:p>
            <a:pPr algn="ctr"/>
            <a:endParaRPr lang="ru-RU" b="1" dirty="0">
              <a:solidFill>
                <a:schemeClr val="accent1">
                  <a:lumMod val="50000"/>
                </a:schemeClr>
              </a:solidFill>
            </a:endParaRP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ru-RU" b="1" dirty="0">
                <a:solidFill>
                  <a:schemeClr val="accent1">
                    <a:lumMod val="50000"/>
                  </a:schemeClr>
                </a:solidFill>
              </a:rPr>
              <a:t>Отсутствие концентрации и быстрое рассеивание внимания приводят к тому, что им трудно или невозможно функционировать в большой группе и самостоятельно выполнять задания.</a:t>
            </a:r>
          </a:p>
          <a:p>
            <a:pPr algn="ctr"/>
            <a:endParaRPr lang="ru-RU" b="1" dirty="0">
              <a:solidFill>
                <a:schemeClr val="accent1">
                  <a:lumMod val="50000"/>
                </a:schemeClr>
              </a:solidFill>
            </a:endParaRP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ru-RU" b="1" dirty="0">
                <a:solidFill>
                  <a:schemeClr val="accent1">
                    <a:lumMod val="50000"/>
                  </a:schemeClr>
                </a:solidFill>
              </a:rPr>
              <a:t>Кроме того, излишняя подвижность и эмоциональные проблемы являются причинами того, что эти дети, несмотря на их возможности, не достигают в школе желаемых результатов.</a:t>
            </a:r>
          </a:p>
        </p:txBody>
      </p:sp>
    </p:spTree>
    <p:extLst>
      <p:ext uri="{BB962C8B-B14F-4D97-AF65-F5344CB8AC3E}">
        <p14:creationId xmlns:p14="http://schemas.microsoft.com/office/powerpoint/2010/main" val="630653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мка 6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541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 rot="1603304">
            <a:off x="75421" y="2798538"/>
            <a:ext cx="272179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2000" b="1" dirty="0">
                <a:ln/>
                <a:solidFill>
                  <a:schemeClr val="accent3"/>
                </a:solidFill>
              </a:rPr>
              <a:t>А</a:t>
            </a:r>
            <a:endParaRPr lang="ru-RU" sz="20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11" name="Прямоугольник 10"/>
          <p:cNvSpPr/>
          <p:nvPr/>
        </p:nvSpPr>
        <p:spPr>
          <a:xfrm rot="1603304">
            <a:off x="75421" y="39828"/>
            <a:ext cx="272179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2000" b="1" dirty="0">
                <a:ln/>
                <a:solidFill>
                  <a:schemeClr val="accent3"/>
                </a:solidFill>
              </a:rPr>
              <a:t>А</a:t>
            </a:r>
            <a:endParaRPr lang="ru-RU" sz="20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13" name="Прямоугольник 12"/>
          <p:cNvSpPr/>
          <p:nvPr/>
        </p:nvSpPr>
        <p:spPr>
          <a:xfrm rot="1603304">
            <a:off x="2807735" y="39828"/>
            <a:ext cx="272179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2000" b="1" dirty="0">
                <a:ln/>
                <a:solidFill>
                  <a:schemeClr val="accent3"/>
                </a:solidFill>
              </a:rPr>
              <a:t>А</a:t>
            </a:r>
            <a:endParaRPr lang="ru-RU" sz="20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14" name="Прямоугольник 13"/>
          <p:cNvSpPr/>
          <p:nvPr/>
        </p:nvSpPr>
        <p:spPr>
          <a:xfrm rot="11019952">
            <a:off x="5779535" y="39828"/>
            <a:ext cx="272179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2000" b="1" dirty="0">
                <a:ln/>
                <a:solidFill>
                  <a:schemeClr val="accent3"/>
                </a:solidFill>
              </a:rPr>
              <a:t>А</a:t>
            </a:r>
            <a:endParaRPr lang="ru-RU" sz="20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15" name="Прямоугольник 14"/>
          <p:cNvSpPr/>
          <p:nvPr/>
        </p:nvSpPr>
        <p:spPr>
          <a:xfrm rot="1603304">
            <a:off x="7967563" y="39828"/>
            <a:ext cx="272179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2000" b="1" dirty="0">
                <a:ln/>
                <a:solidFill>
                  <a:schemeClr val="accent3"/>
                </a:solidFill>
              </a:rPr>
              <a:t>А</a:t>
            </a:r>
            <a:endParaRPr lang="ru-RU" sz="20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16" name="Прямоугольник 15"/>
          <p:cNvSpPr/>
          <p:nvPr/>
        </p:nvSpPr>
        <p:spPr>
          <a:xfrm rot="1603304">
            <a:off x="8796400" y="1487629"/>
            <a:ext cx="272179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2000" b="1" dirty="0">
                <a:ln/>
                <a:solidFill>
                  <a:schemeClr val="accent3"/>
                </a:solidFill>
              </a:rPr>
              <a:t>А</a:t>
            </a:r>
            <a:endParaRPr lang="ru-RU" sz="20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17" name="Прямоугольник 16"/>
          <p:cNvSpPr/>
          <p:nvPr/>
        </p:nvSpPr>
        <p:spPr>
          <a:xfrm rot="1603304">
            <a:off x="8796398" y="3228945"/>
            <a:ext cx="272179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2000" b="1" dirty="0">
                <a:ln/>
                <a:solidFill>
                  <a:schemeClr val="accent3"/>
                </a:solidFill>
              </a:rPr>
              <a:t>А</a:t>
            </a:r>
            <a:endParaRPr lang="ru-RU" sz="20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18" name="Прямоугольник 17"/>
          <p:cNvSpPr/>
          <p:nvPr/>
        </p:nvSpPr>
        <p:spPr>
          <a:xfrm rot="1603304">
            <a:off x="8796399" y="4600545"/>
            <a:ext cx="272179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2000" b="1" dirty="0">
                <a:ln/>
                <a:solidFill>
                  <a:schemeClr val="accent3"/>
                </a:solidFill>
              </a:rPr>
              <a:t>А</a:t>
            </a:r>
            <a:endParaRPr lang="ru-RU" sz="20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19" name="Прямоугольник 18"/>
          <p:cNvSpPr/>
          <p:nvPr/>
        </p:nvSpPr>
        <p:spPr>
          <a:xfrm rot="1603304">
            <a:off x="7511885" y="6418061"/>
            <a:ext cx="272179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2000" b="1" dirty="0">
                <a:ln/>
                <a:solidFill>
                  <a:schemeClr val="accent3"/>
                </a:solidFill>
              </a:rPr>
              <a:t>А</a:t>
            </a:r>
            <a:endParaRPr lang="ru-RU" sz="20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20" name="Прямоугольник 19"/>
          <p:cNvSpPr/>
          <p:nvPr/>
        </p:nvSpPr>
        <p:spPr>
          <a:xfrm rot="1603304">
            <a:off x="4435910" y="6418062"/>
            <a:ext cx="272179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2000" b="1" dirty="0">
                <a:ln/>
                <a:solidFill>
                  <a:schemeClr val="accent3"/>
                </a:solidFill>
              </a:rPr>
              <a:t>А</a:t>
            </a:r>
            <a:endParaRPr lang="ru-RU" sz="20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21" name="Прямоугольник 20"/>
          <p:cNvSpPr/>
          <p:nvPr/>
        </p:nvSpPr>
        <p:spPr>
          <a:xfrm rot="1603304">
            <a:off x="75422" y="6418062"/>
            <a:ext cx="272179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2000" b="1" dirty="0">
                <a:ln/>
                <a:solidFill>
                  <a:schemeClr val="accent3"/>
                </a:solidFill>
              </a:rPr>
              <a:t>А</a:t>
            </a:r>
            <a:endParaRPr lang="ru-RU" sz="20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0" y="528935"/>
            <a:ext cx="290464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Б</a:t>
            </a:r>
            <a:endParaRPr lang="ru-RU" sz="1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23" name="Прямоугольник 22"/>
          <p:cNvSpPr/>
          <p:nvPr/>
        </p:nvSpPr>
        <p:spPr>
          <a:xfrm rot="1164429">
            <a:off x="4426768" y="0"/>
            <a:ext cx="290464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Б</a:t>
            </a:r>
            <a:endParaRPr lang="ru-RU" sz="1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24" name="Прямоугольник 23"/>
          <p:cNvSpPr/>
          <p:nvPr/>
        </p:nvSpPr>
        <p:spPr>
          <a:xfrm rot="19972074">
            <a:off x="6549482" y="0"/>
            <a:ext cx="290464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Б</a:t>
            </a:r>
            <a:endParaRPr lang="ru-RU" sz="1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25" name="Прямоугольник 24"/>
          <p:cNvSpPr/>
          <p:nvPr/>
        </p:nvSpPr>
        <p:spPr>
          <a:xfrm rot="16200000">
            <a:off x="8853536" y="1012371"/>
            <a:ext cx="290464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Б</a:t>
            </a:r>
            <a:endParaRPr lang="ru-RU" sz="1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8853536" y="3766457"/>
            <a:ext cx="290464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Б</a:t>
            </a:r>
            <a:endParaRPr lang="ru-RU" sz="1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8853536" y="6400800"/>
            <a:ext cx="290464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Б</a:t>
            </a:r>
            <a:endParaRPr lang="ru-RU" sz="1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7035622" y="6550223"/>
            <a:ext cx="290464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Б</a:t>
            </a:r>
            <a:endParaRPr lang="ru-RU" sz="1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29" name="Прямоугольник 28"/>
          <p:cNvSpPr/>
          <p:nvPr/>
        </p:nvSpPr>
        <p:spPr>
          <a:xfrm rot="10800000">
            <a:off x="5696679" y="6550223"/>
            <a:ext cx="290464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Б</a:t>
            </a:r>
            <a:endParaRPr lang="ru-RU" sz="1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3682822" y="6550223"/>
            <a:ext cx="290464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Б</a:t>
            </a:r>
            <a:endParaRPr lang="ru-RU" sz="1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31" name="Прямоугольник 30"/>
          <p:cNvSpPr/>
          <p:nvPr/>
        </p:nvSpPr>
        <p:spPr>
          <a:xfrm rot="1662935">
            <a:off x="1973765" y="6550223"/>
            <a:ext cx="290464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Б</a:t>
            </a:r>
            <a:endParaRPr lang="ru-RU" sz="1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32" name="Прямоугольник 31"/>
          <p:cNvSpPr/>
          <p:nvPr/>
        </p:nvSpPr>
        <p:spPr>
          <a:xfrm rot="1481493">
            <a:off x="0" y="5287480"/>
            <a:ext cx="290464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Б</a:t>
            </a:r>
            <a:endParaRPr lang="ru-RU" sz="1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0" y="3429000"/>
            <a:ext cx="290464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Б</a:t>
            </a:r>
            <a:endParaRPr lang="ru-RU" sz="1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34" name="Прямоугольник 33"/>
          <p:cNvSpPr/>
          <p:nvPr/>
        </p:nvSpPr>
        <p:spPr>
          <a:xfrm rot="20143778">
            <a:off x="-7214" y="1406175"/>
            <a:ext cx="314510" cy="36933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/>
            </a:scene3d>
            <a:sp3d contourW="19050" prstMaterial="clear">
              <a:bevelT w="50800" h="50800"/>
              <a:contourClr>
                <a:schemeClr val="accent5">
                  <a:tint val="70000"/>
                  <a:satMod val="180000"/>
                  <a:alpha val="70000"/>
                </a:schemeClr>
              </a:contourClr>
            </a:sp3d>
          </a:bodyPr>
          <a:lstStyle/>
          <a:p>
            <a:pPr algn="ctr"/>
            <a:r>
              <a:rPr lang="ru-RU" b="1" cap="none" spc="0" dirty="0" smtClean="0">
                <a:ln/>
                <a:solidFill>
                  <a:schemeClr val="accent5">
                    <a:tint val="50000"/>
                    <a:satMod val="180000"/>
                  </a:schemeClr>
                </a:solidFill>
                <a:effectLst/>
              </a:rPr>
              <a:t>В</a:t>
            </a:r>
            <a:endParaRPr lang="ru-RU" b="1" cap="none" spc="0" dirty="0">
              <a:ln/>
              <a:solidFill>
                <a:schemeClr val="accent5">
                  <a:tint val="50000"/>
                  <a:satMod val="180000"/>
                </a:schemeClr>
              </a:solidFill>
              <a:effectLst/>
            </a:endParaRPr>
          </a:p>
        </p:txBody>
      </p:sp>
      <p:sp>
        <p:nvSpPr>
          <p:cNvPr id="35" name="Прямоугольник 34"/>
          <p:cNvSpPr/>
          <p:nvPr/>
        </p:nvSpPr>
        <p:spPr>
          <a:xfrm rot="18609391">
            <a:off x="0" y="2183563"/>
            <a:ext cx="320922" cy="36933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В</a:t>
            </a:r>
            <a:endParaRPr lang="ru-RU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36" name="Прямоугольник 35"/>
          <p:cNvSpPr/>
          <p:nvPr/>
        </p:nvSpPr>
        <p:spPr>
          <a:xfrm rot="5400000">
            <a:off x="1012371" y="0"/>
            <a:ext cx="320922" cy="36933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В</a:t>
            </a:r>
            <a:endParaRPr lang="ru-RU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37" name="Прямоугольник 36"/>
          <p:cNvSpPr/>
          <p:nvPr/>
        </p:nvSpPr>
        <p:spPr>
          <a:xfrm>
            <a:off x="3614056" y="0"/>
            <a:ext cx="320922" cy="36933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В</a:t>
            </a:r>
            <a:endParaRPr lang="ru-RU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38" name="Прямоугольник 37"/>
          <p:cNvSpPr/>
          <p:nvPr/>
        </p:nvSpPr>
        <p:spPr>
          <a:xfrm rot="2594287">
            <a:off x="4865914" y="0"/>
            <a:ext cx="320922" cy="36933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В</a:t>
            </a:r>
            <a:endParaRPr lang="ru-RU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39" name="Прямоугольник 38"/>
          <p:cNvSpPr/>
          <p:nvPr/>
        </p:nvSpPr>
        <p:spPr>
          <a:xfrm rot="1172066">
            <a:off x="6368143" y="43024"/>
            <a:ext cx="320922" cy="36933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В</a:t>
            </a:r>
            <a:endParaRPr lang="ru-RU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40" name="Прямоугольник 39"/>
          <p:cNvSpPr/>
          <p:nvPr/>
        </p:nvSpPr>
        <p:spPr>
          <a:xfrm rot="2012496">
            <a:off x="0" y="4153877"/>
            <a:ext cx="320922" cy="36933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В</a:t>
            </a:r>
            <a:endParaRPr lang="ru-RU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41" name="Прямоугольник 40"/>
          <p:cNvSpPr/>
          <p:nvPr/>
        </p:nvSpPr>
        <p:spPr>
          <a:xfrm>
            <a:off x="1132114" y="6488668"/>
            <a:ext cx="320922" cy="36933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В</a:t>
            </a:r>
            <a:endParaRPr lang="ru-RU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42" name="Прямоугольник 41"/>
          <p:cNvSpPr/>
          <p:nvPr/>
        </p:nvSpPr>
        <p:spPr>
          <a:xfrm rot="19846289">
            <a:off x="2645228" y="6488668"/>
            <a:ext cx="320922" cy="36933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В</a:t>
            </a:r>
            <a:endParaRPr lang="ru-RU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43" name="Прямоугольник 42"/>
          <p:cNvSpPr/>
          <p:nvPr/>
        </p:nvSpPr>
        <p:spPr>
          <a:xfrm rot="10506840">
            <a:off x="4942114" y="6488668"/>
            <a:ext cx="320922" cy="36933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В</a:t>
            </a:r>
            <a:endParaRPr lang="ru-RU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44" name="Прямоугольник 43"/>
          <p:cNvSpPr/>
          <p:nvPr/>
        </p:nvSpPr>
        <p:spPr>
          <a:xfrm rot="20275380">
            <a:off x="6596742" y="6488668"/>
            <a:ext cx="320922" cy="36933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В</a:t>
            </a:r>
            <a:endParaRPr lang="ru-RU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45" name="Прямоугольник 44"/>
          <p:cNvSpPr/>
          <p:nvPr/>
        </p:nvSpPr>
        <p:spPr>
          <a:xfrm>
            <a:off x="0" y="1791678"/>
            <a:ext cx="292067" cy="33855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ru-RU" sz="1600" b="1" cap="none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Г</a:t>
            </a:r>
            <a:endParaRPr lang="ru-RU" sz="1600" b="1" cap="none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46" name="Прямоугольник 45"/>
          <p:cNvSpPr/>
          <p:nvPr/>
        </p:nvSpPr>
        <p:spPr>
          <a:xfrm>
            <a:off x="0" y="931707"/>
            <a:ext cx="292067" cy="33855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ru-RU" sz="1600" b="1" cap="none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Г</a:t>
            </a:r>
            <a:endParaRPr lang="ru-RU" sz="1600" b="1" cap="none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47" name="Прямоугольник 46"/>
          <p:cNvSpPr/>
          <p:nvPr/>
        </p:nvSpPr>
        <p:spPr>
          <a:xfrm rot="1110935">
            <a:off x="1828800" y="0"/>
            <a:ext cx="292067" cy="33855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ru-RU" sz="1600" b="1" cap="none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Г</a:t>
            </a:r>
            <a:endParaRPr lang="ru-RU" sz="1600" b="1" cap="none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48" name="Прямоугольник 47"/>
          <p:cNvSpPr/>
          <p:nvPr/>
        </p:nvSpPr>
        <p:spPr>
          <a:xfrm rot="20540638">
            <a:off x="4093029" y="0"/>
            <a:ext cx="292067" cy="33855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ru-RU" sz="1600" b="1" cap="none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Г</a:t>
            </a:r>
            <a:endParaRPr lang="ru-RU" sz="1600" b="1" cap="none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49" name="Прямоугольник 48"/>
          <p:cNvSpPr/>
          <p:nvPr/>
        </p:nvSpPr>
        <p:spPr>
          <a:xfrm rot="10800000">
            <a:off x="7282543" y="0"/>
            <a:ext cx="292067" cy="33855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ru-RU" sz="1600" b="1" cap="none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Г</a:t>
            </a:r>
            <a:endParaRPr lang="ru-RU" sz="1600" b="1" cap="none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50" name="Прямоугольник 49"/>
          <p:cNvSpPr/>
          <p:nvPr/>
        </p:nvSpPr>
        <p:spPr>
          <a:xfrm rot="18961971">
            <a:off x="0" y="4654621"/>
            <a:ext cx="292067" cy="33855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ru-RU" sz="1600" b="1" cap="none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Г</a:t>
            </a:r>
            <a:endParaRPr lang="ru-RU" sz="1600" b="1" cap="none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51" name="Прямоугольник 50"/>
          <p:cNvSpPr/>
          <p:nvPr/>
        </p:nvSpPr>
        <p:spPr>
          <a:xfrm rot="20476048">
            <a:off x="163286" y="5830279"/>
            <a:ext cx="292067" cy="33855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ru-RU" sz="1600" b="1" cap="none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Г</a:t>
            </a:r>
            <a:endParaRPr lang="ru-RU" sz="1600" b="1" cap="none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52" name="Прямоугольник 51"/>
          <p:cNvSpPr/>
          <p:nvPr/>
        </p:nvSpPr>
        <p:spPr>
          <a:xfrm>
            <a:off x="566057" y="6519446"/>
            <a:ext cx="292067" cy="33855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ru-RU" sz="1600" b="1" cap="none" spc="150" dirty="0" smtClean="0">
                <a:ln w="11430"/>
                <a:solidFill>
                  <a:srgbClr val="F8F8F8"/>
                </a:solidFill>
              </a:rPr>
              <a:t>Г</a:t>
            </a:r>
            <a:endParaRPr lang="ru-RU" sz="1600" b="1" cap="none" spc="150" dirty="0">
              <a:ln w="11430"/>
              <a:solidFill>
                <a:srgbClr val="F8F8F8"/>
              </a:solidFill>
            </a:endParaRPr>
          </a:p>
        </p:txBody>
      </p:sp>
      <p:sp>
        <p:nvSpPr>
          <p:cNvPr id="53" name="Прямоугольник 52"/>
          <p:cNvSpPr/>
          <p:nvPr/>
        </p:nvSpPr>
        <p:spPr>
          <a:xfrm>
            <a:off x="3222171" y="6519446"/>
            <a:ext cx="292067" cy="33855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ru-RU" sz="1600" b="1" cap="none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Г</a:t>
            </a:r>
            <a:endParaRPr lang="ru-RU" sz="1600" b="1" cap="none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54" name="Прямоугольник 53"/>
          <p:cNvSpPr/>
          <p:nvPr/>
        </p:nvSpPr>
        <p:spPr>
          <a:xfrm rot="695578">
            <a:off x="8142514" y="6519446"/>
            <a:ext cx="292067" cy="33855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ru-RU" sz="1600" b="1" cap="none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Г</a:t>
            </a:r>
            <a:endParaRPr lang="ru-RU" sz="1600" b="1" cap="none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55" name="Прямоугольник 54"/>
          <p:cNvSpPr/>
          <p:nvPr/>
        </p:nvSpPr>
        <p:spPr>
          <a:xfrm rot="1046912">
            <a:off x="8851933" y="5300246"/>
            <a:ext cx="292067" cy="33855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ru-RU" sz="1600" b="1" cap="none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Г</a:t>
            </a:r>
            <a:endParaRPr lang="ru-RU" sz="1600" b="1" cap="none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56" name="Прямоугольник 55"/>
          <p:cNvSpPr/>
          <p:nvPr/>
        </p:nvSpPr>
        <p:spPr>
          <a:xfrm rot="17504578">
            <a:off x="8851933" y="2687674"/>
            <a:ext cx="292067" cy="33855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ru-RU" sz="1600" b="1" cap="none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Г</a:t>
            </a:r>
            <a:endParaRPr lang="ru-RU" sz="1600" b="1" cap="none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57" name="Прямоугольник 56"/>
          <p:cNvSpPr/>
          <p:nvPr/>
        </p:nvSpPr>
        <p:spPr>
          <a:xfrm rot="20348896">
            <a:off x="8752115" y="0"/>
            <a:ext cx="391886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</a:t>
            </a:r>
            <a:endParaRPr lang="ru-RU" sz="2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58" name="Прямоугольник 57"/>
          <p:cNvSpPr/>
          <p:nvPr/>
        </p:nvSpPr>
        <p:spPr>
          <a:xfrm rot="521593">
            <a:off x="8752547" y="2188029"/>
            <a:ext cx="391453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</a:t>
            </a:r>
            <a:endParaRPr lang="ru-RU" sz="2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59" name="Прямоугольник 58"/>
          <p:cNvSpPr/>
          <p:nvPr/>
        </p:nvSpPr>
        <p:spPr>
          <a:xfrm rot="4610928">
            <a:off x="2332728" y="2324"/>
            <a:ext cx="295492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</a:t>
            </a:r>
            <a:endParaRPr lang="ru-RU" sz="2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0" name="Прямоугольник 59"/>
          <p:cNvSpPr/>
          <p:nvPr/>
        </p:nvSpPr>
        <p:spPr>
          <a:xfrm rot="20465591">
            <a:off x="479405" y="0"/>
            <a:ext cx="288861" cy="27699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2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</a:t>
            </a:r>
            <a:endParaRPr lang="ru-RU" sz="1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1" name="Прямоугольник 60"/>
          <p:cNvSpPr/>
          <p:nvPr/>
        </p:nvSpPr>
        <p:spPr>
          <a:xfrm>
            <a:off x="0" y="3907971"/>
            <a:ext cx="288861" cy="27699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2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</a:t>
            </a:r>
            <a:endParaRPr lang="ru-RU" sz="1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2" name="Прямоугольник 61"/>
          <p:cNvSpPr/>
          <p:nvPr/>
        </p:nvSpPr>
        <p:spPr>
          <a:xfrm>
            <a:off x="0" y="4985657"/>
            <a:ext cx="288861" cy="27699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2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</a:t>
            </a:r>
            <a:endParaRPr lang="ru-RU" sz="1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3" name="Прямоугольник 62"/>
          <p:cNvSpPr/>
          <p:nvPr/>
        </p:nvSpPr>
        <p:spPr>
          <a:xfrm>
            <a:off x="1611086" y="6581001"/>
            <a:ext cx="288861" cy="27699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2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</a:t>
            </a:r>
            <a:endParaRPr lang="ru-RU" sz="1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4" name="Прямоугольник 63"/>
          <p:cNvSpPr/>
          <p:nvPr/>
        </p:nvSpPr>
        <p:spPr>
          <a:xfrm>
            <a:off x="5290457" y="6581001"/>
            <a:ext cx="288861" cy="27699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2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</a:t>
            </a:r>
            <a:endParaRPr lang="ru-RU" sz="1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5" name="Прямоугольник 64"/>
          <p:cNvSpPr/>
          <p:nvPr/>
        </p:nvSpPr>
        <p:spPr>
          <a:xfrm rot="725610">
            <a:off x="6106885" y="6581001"/>
            <a:ext cx="288861" cy="27699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2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</a:t>
            </a:r>
            <a:endParaRPr lang="ru-RU" sz="1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6" name="Прямоугольник 65"/>
          <p:cNvSpPr/>
          <p:nvPr/>
        </p:nvSpPr>
        <p:spPr>
          <a:xfrm>
            <a:off x="7848599" y="6581001"/>
            <a:ext cx="288861" cy="27699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2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</a:t>
            </a:r>
            <a:endParaRPr lang="ru-RU" sz="1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7" name="Прямоугольник 66"/>
          <p:cNvSpPr/>
          <p:nvPr/>
        </p:nvSpPr>
        <p:spPr>
          <a:xfrm rot="20693221">
            <a:off x="8855139" y="5884315"/>
            <a:ext cx="288861" cy="27699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2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</a:t>
            </a:r>
            <a:endParaRPr lang="ru-RU" sz="1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8" name="Заголовок 67"/>
          <p:cNvSpPr>
            <a:spLocks noGrp="1"/>
          </p:cNvSpPr>
          <p:nvPr>
            <p:ph type="ctrTitle"/>
          </p:nvPr>
        </p:nvSpPr>
        <p:spPr>
          <a:xfrm>
            <a:off x="423024" y="926174"/>
            <a:ext cx="8379782" cy="1200329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b="1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  </a:t>
            </a:r>
            <a:r>
              <a:rPr lang="ru-RU" sz="32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cs typeface="Lucida Sans Unicode" pitchFamily="34" charset="0"/>
              </a:rPr>
              <a:t> </a:t>
            </a:r>
            <a:br>
              <a:rPr lang="ru-RU" sz="32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cs typeface="Lucida Sans Unicode" pitchFamily="34" charset="0"/>
              </a:rPr>
            </a:br>
            <a:r>
              <a:rPr lang="ru-RU" sz="32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cs typeface="Lucida Sans Unicode" pitchFamily="34" charset="0"/>
              </a:rPr>
              <a:t> </a:t>
            </a:r>
            <a:endParaRPr lang="ru-RU" sz="32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cs typeface="Lucida Sans Unicode" pitchFamily="34" charset="0"/>
            </a:endParaRPr>
          </a:p>
        </p:txBody>
      </p:sp>
      <p:graphicFrame>
        <p:nvGraphicFramePr>
          <p:cNvPr id="70" name="Таблица 6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89931656"/>
              </p:ext>
            </p:extLst>
          </p:nvPr>
        </p:nvGraphicFramePr>
        <p:xfrm>
          <a:off x="1306149" y="5485908"/>
          <a:ext cx="3340802" cy="746880"/>
        </p:xfrm>
        <a:graphic>
          <a:graphicData uri="http://schemas.openxmlformats.org/drawingml/2006/table">
            <a:tbl>
              <a:tblPr firstRow="1" bandRow="1">
                <a:tableStyleId>{3C2FFA5D-87B4-456A-9821-1D502468CF0F}</a:tableStyleId>
              </a:tblPr>
              <a:tblGrid>
                <a:gridCol w="3340802"/>
              </a:tblGrid>
              <a:tr h="37819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 </a:t>
                      </a:r>
                      <a:endParaRPr lang="ru-RU" dirty="0"/>
                    </a:p>
                  </a:txBody>
                  <a:tcPr/>
                </a:tc>
              </a:tr>
              <a:tr h="36868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aseline="0" dirty="0" smtClean="0"/>
                        <a:t> 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696646" y="603060"/>
            <a:ext cx="271228" cy="46166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ru-RU" sz="2400" b="1" dirty="0" smtClean="0"/>
              <a:t> </a:t>
            </a:r>
            <a:endParaRPr lang="ru-RU" sz="2400" b="1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716096" y="440676"/>
            <a:ext cx="7821976" cy="112371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chemeClr val="bg1"/>
                </a:solidFill>
                <a:ea typeface="Times New Roman" pitchFamily="18" charset="0"/>
                <a:cs typeface="Times New Roman" pitchFamily="18" charset="0"/>
              </a:rPr>
              <a:t>Алгоритм действий с детьми с ограниченными возможностями здоровья </a:t>
            </a:r>
            <a:endParaRPr lang="ru-RU" sz="2400" dirty="0" smtClean="0">
              <a:solidFill>
                <a:schemeClr val="bg1"/>
              </a:solidFill>
              <a:cs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chemeClr val="bg1"/>
                </a:solidFill>
                <a:ea typeface="Times New Roman" pitchFamily="18" charset="0"/>
                <a:cs typeface="Times New Roman" pitchFamily="18" charset="0"/>
              </a:rPr>
              <a:t>и детьми-инвалидами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2" name="Скругленный прямоугольник 1"/>
          <p:cNvSpPr/>
          <p:nvPr/>
        </p:nvSpPr>
        <p:spPr>
          <a:xfrm>
            <a:off x="528810" y="1652531"/>
            <a:ext cx="8086379" cy="477030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 </a:t>
            </a:r>
            <a:endParaRPr lang="ru-RU" sz="2400" b="1" dirty="0"/>
          </a:p>
        </p:txBody>
      </p:sp>
      <p:sp>
        <p:nvSpPr>
          <p:cNvPr id="15361" name="Rectangle 1"/>
          <p:cNvSpPr>
            <a:spLocks noChangeArrowheads="1"/>
          </p:cNvSpPr>
          <p:nvPr/>
        </p:nvSpPr>
        <p:spPr bwMode="auto">
          <a:xfrm>
            <a:off x="727113" y="1663912"/>
            <a:ext cx="7634689" cy="47089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-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ea typeface="Times New Roman" pitchFamily="18" charset="0"/>
                <a:cs typeface="Times New Roman" pitchFamily="18" charset="0"/>
              </a:rPr>
              <a:t>Первичная встреча с семьей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Times New Roman" pitchFamily="18" charset="0"/>
                <a:cs typeface="Times New Roman" pitchFamily="18" charset="0"/>
              </a:rPr>
              <a:t>, сбор информации о развитии ребенка, выявление образовательного запроса</a:t>
            </a:r>
            <a:b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Times New Roman" pitchFamily="18" charset="0"/>
                <a:cs typeface="Times New Roman" pitchFamily="18" charset="0"/>
              </a:rPr>
            </a:b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Times New Roman" pitchFamily="18" charset="0"/>
                <a:cs typeface="Times New Roman" pitchFamily="18" charset="0"/>
              </a:rPr>
              <a:t>-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ea typeface="Times New Roman" pitchFamily="18" charset="0"/>
                <a:cs typeface="Times New Roman" pitchFamily="18" charset="0"/>
              </a:rPr>
              <a:t>Заключение договора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Times New Roman" pitchFamily="18" charset="0"/>
                <a:cs typeface="Times New Roman" pitchFamily="18" charset="0"/>
              </a:rPr>
              <a:t>между  ОУ и родителями (законными представителями)</a:t>
            </a:r>
            <a:b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Times New Roman" pitchFamily="18" charset="0"/>
                <a:cs typeface="Times New Roman" pitchFamily="18" charset="0"/>
              </a:rPr>
            </a:b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Times New Roman" pitchFamily="18" charset="0"/>
                <a:cs typeface="Times New Roman" pitchFamily="18" charset="0"/>
              </a:rPr>
              <a:t>-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ea typeface="Times New Roman" pitchFamily="18" charset="0"/>
                <a:cs typeface="Times New Roman" pitchFamily="18" charset="0"/>
              </a:rPr>
              <a:t>Разработка индивидуального маршрута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Times New Roman" pitchFamily="18" charset="0"/>
                <a:cs typeface="Times New Roman" pitchFamily="18" charset="0"/>
              </a:rPr>
              <a:t>на основе заключения ПМПК консилиумом  ОУ, в который входят  специалисты  ОУ</a:t>
            </a:r>
            <a:b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Times New Roman" pitchFamily="18" charset="0"/>
                <a:cs typeface="Times New Roman" pitchFamily="18" charset="0"/>
              </a:rPr>
            </a:b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Times New Roman" pitchFamily="18" charset="0"/>
                <a:cs typeface="Times New Roman" pitchFamily="18" charset="0"/>
              </a:rPr>
              <a:t>-Составление сетки занятий и перспективного плана для детей обучающихся по коррекционной программе</a:t>
            </a:r>
            <a:b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Times New Roman" pitchFamily="18" charset="0"/>
                <a:cs typeface="Times New Roman" pitchFamily="18" charset="0"/>
              </a:rPr>
            </a:b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Times New Roman" pitchFamily="18" charset="0"/>
                <a:cs typeface="Times New Roman" pitchFamily="18" charset="0"/>
              </a:rPr>
              <a:t>-Создание условий в развивающей среде для ребенка с ОВЗ во время его пребывания в  ОУ</a:t>
            </a:r>
            <a:b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Times New Roman" pitchFamily="18" charset="0"/>
                <a:cs typeface="Times New Roman" pitchFamily="18" charset="0"/>
              </a:rPr>
            </a:b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Times New Roman" pitchFamily="18" charset="0"/>
                <a:cs typeface="Times New Roman" pitchFamily="18" charset="0"/>
              </a:rPr>
              <a:t>-Реализация индивидуальной программы или маршрута</a:t>
            </a:r>
            <a:b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Times New Roman" pitchFamily="18" charset="0"/>
                <a:cs typeface="Times New Roman" pitchFamily="18" charset="0"/>
              </a:rPr>
            </a:b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Times New Roman" pitchFamily="18" charset="0"/>
                <a:cs typeface="Times New Roman" pitchFamily="18" charset="0"/>
              </a:rPr>
              <a:t>-Проведение промежуточной диагностики и анализ</a:t>
            </a:r>
            <a:b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Times New Roman" pitchFamily="18" charset="0"/>
                <a:cs typeface="Times New Roman" pitchFamily="18" charset="0"/>
              </a:rPr>
            </a:b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Times New Roman" pitchFamily="18" charset="0"/>
                <a:cs typeface="Times New Roman" pitchFamily="18" charset="0"/>
              </a:rPr>
              <a:t>-Консультирование родителей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23842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мка 6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541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 rot="1603304">
            <a:off x="75421" y="2798538"/>
            <a:ext cx="272179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2000" b="1" dirty="0">
                <a:ln/>
                <a:solidFill>
                  <a:schemeClr val="accent3"/>
                </a:solidFill>
              </a:rPr>
              <a:t>А</a:t>
            </a:r>
            <a:endParaRPr lang="ru-RU" sz="20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11" name="Прямоугольник 10"/>
          <p:cNvSpPr/>
          <p:nvPr/>
        </p:nvSpPr>
        <p:spPr>
          <a:xfrm rot="1603304">
            <a:off x="75421" y="39828"/>
            <a:ext cx="272179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2000" b="1" dirty="0">
                <a:ln/>
                <a:solidFill>
                  <a:schemeClr val="accent3"/>
                </a:solidFill>
              </a:rPr>
              <a:t>А</a:t>
            </a:r>
            <a:endParaRPr lang="ru-RU" sz="20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13" name="Прямоугольник 12"/>
          <p:cNvSpPr/>
          <p:nvPr/>
        </p:nvSpPr>
        <p:spPr>
          <a:xfrm rot="1603304">
            <a:off x="2807735" y="39828"/>
            <a:ext cx="272179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2000" b="1" dirty="0">
                <a:ln/>
                <a:solidFill>
                  <a:schemeClr val="accent3"/>
                </a:solidFill>
              </a:rPr>
              <a:t>А</a:t>
            </a:r>
            <a:endParaRPr lang="ru-RU" sz="20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14" name="Прямоугольник 13"/>
          <p:cNvSpPr/>
          <p:nvPr/>
        </p:nvSpPr>
        <p:spPr>
          <a:xfrm rot="11019952">
            <a:off x="5779535" y="39828"/>
            <a:ext cx="272179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2000" b="1" dirty="0">
                <a:ln/>
                <a:solidFill>
                  <a:schemeClr val="accent3"/>
                </a:solidFill>
              </a:rPr>
              <a:t>А</a:t>
            </a:r>
            <a:endParaRPr lang="ru-RU" sz="20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15" name="Прямоугольник 14"/>
          <p:cNvSpPr/>
          <p:nvPr/>
        </p:nvSpPr>
        <p:spPr>
          <a:xfrm rot="1603304">
            <a:off x="7967563" y="39828"/>
            <a:ext cx="272179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2000" b="1" dirty="0">
                <a:ln/>
                <a:solidFill>
                  <a:schemeClr val="accent3"/>
                </a:solidFill>
              </a:rPr>
              <a:t>А</a:t>
            </a:r>
            <a:endParaRPr lang="ru-RU" sz="20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16" name="Прямоугольник 15"/>
          <p:cNvSpPr/>
          <p:nvPr/>
        </p:nvSpPr>
        <p:spPr>
          <a:xfrm rot="1603304">
            <a:off x="8796400" y="1487629"/>
            <a:ext cx="272179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2000" b="1" dirty="0">
                <a:ln/>
                <a:solidFill>
                  <a:schemeClr val="accent3"/>
                </a:solidFill>
              </a:rPr>
              <a:t>А</a:t>
            </a:r>
            <a:endParaRPr lang="ru-RU" sz="20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17" name="Прямоугольник 16"/>
          <p:cNvSpPr/>
          <p:nvPr/>
        </p:nvSpPr>
        <p:spPr>
          <a:xfrm rot="1603304">
            <a:off x="8796398" y="3228945"/>
            <a:ext cx="272179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2000" b="1" dirty="0">
                <a:ln/>
                <a:solidFill>
                  <a:schemeClr val="accent3"/>
                </a:solidFill>
              </a:rPr>
              <a:t>А</a:t>
            </a:r>
            <a:endParaRPr lang="ru-RU" sz="20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18" name="Прямоугольник 17"/>
          <p:cNvSpPr/>
          <p:nvPr/>
        </p:nvSpPr>
        <p:spPr>
          <a:xfrm rot="1603304">
            <a:off x="8796399" y="4600545"/>
            <a:ext cx="272179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2000" b="1" dirty="0">
                <a:ln/>
                <a:solidFill>
                  <a:schemeClr val="accent3"/>
                </a:solidFill>
              </a:rPr>
              <a:t>А</a:t>
            </a:r>
            <a:endParaRPr lang="ru-RU" sz="20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19" name="Прямоугольник 18"/>
          <p:cNvSpPr/>
          <p:nvPr/>
        </p:nvSpPr>
        <p:spPr>
          <a:xfrm rot="1603304">
            <a:off x="7511885" y="6418061"/>
            <a:ext cx="272179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2000" b="1" dirty="0">
                <a:ln/>
                <a:solidFill>
                  <a:schemeClr val="accent3"/>
                </a:solidFill>
              </a:rPr>
              <a:t>А</a:t>
            </a:r>
            <a:endParaRPr lang="ru-RU" sz="20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20" name="Прямоугольник 19"/>
          <p:cNvSpPr/>
          <p:nvPr/>
        </p:nvSpPr>
        <p:spPr>
          <a:xfrm rot="1603304">
            <a:off x="4435910" y="6418062"/>
            <a:ext cx="272179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2000" b="1" dirty="0">
                <a:ln/>
                <a:solidFill>
                  <a:schemeClr val="accent3"/>
                </a:solidFill>
              </a:rPr>
              <a:t>А</a:t>
            </a:r>
            <a:endParaRPr lang="ru-RU" sz="20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21" name="Прямоугольник 20"/>
          <p:cNvSpPr/>
          <p:nvPr/>
        </p:nvSpPr>
        <p:spPr>
          <a:xfrm rot="1603304">
            <a:off x="75422" y="6418062"/>
            <a:ext cx="272179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2000" b="1" dirty="0">
                <a:ln/>
                <a:solidFill>
                  <a:schemeClr val="accent3"/>
                </a:solidFill>
              </a:rPr>
              <a:t>А</a:t>
            </a:r>
            <a:endParaRPr lang="ru-RU" sz="20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0" y="528935"/>
            <a:ext cx="290464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Б</a:t>
            </a:r>
            <a:endParaRPr lang="ru-RU" sz="1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23" name="Прямоугольник 22"/>
          <p:cNvSpPr/>
          <p:nvPr/>
        </p:nvSpPr>
        <p:spPr>
          <a:xfrm rot="1164429">
            <a:off x="4426768" y="0"/>
            <a:ext cx="290464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Б</a:t>
            </a:r>
            <a:endParaRPr lang="ru-RU" sz="1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24" name="Прямоугольник 23"/>
          <p:cNvSpPr/>
          <p:nvPr/>
        </p:nvSpPr>
        <p:spPr>
          <a:xfrm rot="19972074">
            <a:off x="6549482" y="0"/>
            <a:ext cx="290464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Б</a:t>
            </a:r>
            <a:endParaRPr lang="ru-RU" sz="1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25" name="Прямоугольник 24"/>
          <p:cNvSpPr/>
          <p:nvPr/>
        </p:nvSpPr>
        <p:spPr>
          <a:xfrm rot="16200000">
            <a:off x="8853536" y="1012371"/>
            <a:ext cx="290464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Б</a:t>
            </a:r>
            <a:endParaRPr lang="ru-RU" sz="1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8853536" y="3766457"/>
            <a:ext cx="290464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Б</a:t>
            </a:r>
            <a:endParaRPr lang="ru-RU" sz="1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8853536" y="6400800"/>
            <a:ext cx="290464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Б</a:t>
            </a:r>
            <a:endParaRPr lang="ru-RU" sz="1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7035622" y="6550223"/>
            <a:ext cx="290464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Б</a:t>
            </a:r>
            <a:endParaRPr lang="ru-RU" sz="1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29" name="Прямоугольник 28"/>
          <p:cNvSpPr/>
          <p:nvPr/>
        </p:nvSpPr>
        <p:spPr>
          <a:xfrm rot="10800000">
            <a:off x="5696679" y="6550223"/>
            <a:ext cx="290464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Б</a:t>
            </a:r>
            <a:endParaRPr lang="ru-RU" sz="1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3682822" y="6550223"/>
            <a:ext cx="290464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Б</a:t>
            </a:r>
            <a:endParaRPr lang="ru-RU" sz="1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31" name="Прямоугольник 30"/>
          <p:cNvSpPr/>
          <p:nvPr/>
        </p:nvSpPr>
        <p:spPr>
          <a:xfrm rot="1662935">
            <a:off x="1973765" y="6550223"/>
            <a:ext cx="290464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Б</a:t>
            </a:r>
            <a:endParaRPr lang="ru-RU" sz="1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32" name="Прямоугольник 31"/>
          <p:cNvSpPr/>
          <p:nvPr/>
        </p:nvSpPr>
        <p:spPr>
          <a:xfrm rot="1481493">
            <a:off x="0" y="5287480"/>
            <a:ext cx="290464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Б</a:t>
            </a:r>
            <a:endParaRPr lang="ru-RU" sz="1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0" y="3429000"/>
            <a:ext cx="290464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Б</a:t>
            </a:r>
            <a:endParaRPr lang="ru-RU" sz="1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34" name="Прямоугольник 33"/>
          <p:cNvSpPr/>
          <p:nvPr/>
        </p:nvSpPr>
        <p:spPr>
          <a:xfrm rot="20143778">
            <a:off x="-7214" y="1406175"/>
            <a:ext cx="314510" cy="36933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/>
            </a:scene3d>
            <a:sp3d contourW="19050" prstMaterial="clear">
              <a:bevelT w="50800" h="50800"/>
              <a:contourClr>
                <a:schemeClr val="accent5">
                  <a:tint val="70000"/>
                  <a:satMod val="180000"/>
                  <a:alpha val="70000"/>
                </a:schemeClr>
              </a:contourClr>
            </a:sp3d>
          </a:bodyPr>
          <a:lstStyle/>
          <a:p>
            <a:pPr algn="ctr"/>
            <a:r>
              <a:rPr lang="ru-RU" b="1" cap="none" spc="0" dirty="0" smtClean="0">
                <a:ln/>
                <a:solidFill>
                  <a:schemeClr val="accent5">
                    <a:tint val="50000"/>
                    <a:satMod val="180000"/>
                  </a:schemeClr>
                </a:solidFill>
                <a:effectLst/>
              </a:rPr>
              <a:t>В</a:t>
            </a:r>
            <a:endParaRPr lang="ru-RU" b="1" cap="none" spc="0" dirty="0">
              <a:ln/>
              <a:solidFill>
                <a:schemeClr val="accent5">
                  <a:tint val="50000"/>
                  <a:satMod val="180000"/>
                </a:schemeClr>
              </a:solidFill>
              <a:effectLst/>
            </a:endParaRPr>
          </a:p>
        </p:txBody>
      </p:sp>
      <p:sp>
        <p:nvSpPr>
          <p:cNvPr id="35" name="Прямоугольник 34"/>
          <p:cNvSpPr/>
          <p:nvPr/>
        </p:nvSpPr>
        <p:spPr>
          <a:xfrm rot="18609391">
            <a:off x="0" y="2183563"/>
            <a:ext cx="320922" cy="36933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В</a:t>
            </a:r>
            <a:endParaRPr lang="ru-RU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36" name="Прямоугольник 35"/>
          <p:cNvSpPr/>
          <p:nvPr/>
        </p:nvSpPr>
        <p:spPr>
          <a:xfrm rot="5400000">
            <a:off x="1012371" y="0"/>
            <a:ext cx="320922" cy="36933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В</a:t>
            </a:r>
            <a:endParaRPr lang="ru-RU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37" name="Прямоугольник 36"/>
          <p:cNvSpPr/>
          <p:nvPr/>
        </p:nvSpPr>
        <p:spPr>
          <a:xfrm>
            <a:off x="3614056" y="0"/>
            <a:ext cx="320922" cy="36933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В</a:t>
            </a:r>
            <a:endParaRPr lang="ru-RU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38" name="Прямоугольник 37"/>
          <p:cNvSpPr/>
          <p:nvPr/>
        </p:nvSpPr>
        <p:spPr>
          <a:xfrm rot="2594287">
            <a:off x="4865914" y="0"/>
            <a:ext cx="320922" cy="36933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В</a:t>
            </a:r>
            <a:endParaRPr lang="ru-RU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39" name="Прямоугольник 38"/>
          <p:cNvSpPr/>
          <p:nvPr/>
        </p:nvSpPr>
        <p:spPr>
          <a:xfrm rot="1172066">
            <a:off x="6368143" y="43024"/>
            <a:ext cx="320922" cy="36933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В</a:t>
            </a:r>
            <a:endParaRPr lang="ru-RU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40" name="Прямоугольник 39"/>
          <p:cNvSpPr/>
          <p:nvPr/>
        </p:nvSpPr>
        <p:spPr>
          <a:xfrm rot="2012496">
            <a:off x="0" y="4153877"/>
            <a:ext cx="320922" cy="36933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В</a:t>
            </a:r>
            <a:endParaRPr lang="ru-RU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41" name="Прямоугольник 40"/>
          <p:cNvSpPr/>
          <p:nvPr/>
        </p:nvSpPr>
        <p:spPr>
          <a:xfrm>
            <a:off x="1132114" y="6488668"/>
            <a:ext cx="320922" cy="36933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В</a:t>
            </a:r>
            <a:endParaRPr lang="ru-RU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42" name="Прямоугольник 41"/>
          <p:cNvSpPr/>
          <p:nvPr/>
        </p:nvSpPr>
        <p:spPr>
          <a:xfrm rot="19846289">
            <a:off x="2645228" y="6488668"/>
            <a:ext cx="320922" cy="36933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В</a:t>
            </a:r>
            <a:endParaRPr lang="ru-RU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43" name="Прямоугольник 42"/>
          <p:cNvSpPr/>
          <p:nvPr/>
        </p:nvSpPr>
        <p:spPr>
          <a:xfrm rot="10506840">
            <a:off x="4942114" y="6488668"/>
            <a:ext cx="320922" cy="36933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В</a:t>
            </a:r>
            <a:endParaRPr lang="ru-RU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44" name="Прямоугольник 43"/>
          <p:cNvSpPr/>
          <p:nvPr/>
        </p:nvSpPr>
        <p:spPr>
          <a:xfrm rot="20275380">
            <a:off x="6596742" y="6488668"/>
            <a:ext cx="320922" cy="36933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В</a:t>
            </a:r>
            <a:endParaRPr lang="ru-RU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45" name="Прямоугольник 44"/>
          <p:cNvSpPr/>
          <p:nvPr/>
        </p:nvSpPr>
        <p:spPr>
          <a:xfrm>
            <a:off x="0" y="1791678"/>
            <a:ext cx="292067" cy="33855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ru-RU" sz="1600" b="1" cap="none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Г</a:t>
            </a:r>
            <a:endParaRPr lang="ru-RU" sz="1600" b="1" cap="none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46" name="Прямоугольник 45"/>
          <p:cNvSpPr/>
          <p:nvPr/>
        </p:nvSpPr>
        <p:spPr>
          <a:xfrm>
            <a:off x="0" y="931707"/>
            <a:ext cx="292067" cy="33855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ru-RU" sz="1600" b="1" cap="none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Г</a:t>
            </a:r>
            <a:endParaRPr lang="ru-RU" sz="1600" b="1" cap="none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47" name="Прямоугольник 46"/>
          <p:cNvSpPr/>
          <p:nvPr/>
        </p:nvSpPr>
        <p:spPr>
          <a:xfrm rot="1110935">
            <a:off x="1828800" y="0"/>
            <a:ext cx="292067" cy="33855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ru-RU" sz="1600" b="1" cap="none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Г</a:t>
            </a:r>
            <a:endParaRPr lang="ru-RU" sz="1600" b="1" cap="none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48" name="Прямоугольник 47"/>
          <p:cNvSpPr/>
          <p:nvPr/>
        </p:nvSpPr>
        <p:spPr>
          <a:xfrm rot="20540638">
            <a:off x="4093029" y="0"/>
            <a:ext cx="292067" cy="33855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ru-RU" sz="1600" b="1" cap="none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Г</a:t>
            </a:r>
            <a:endParaRPr lang="ru-RU" sz="1600" b="1" cap="none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49" name="Прямоугольник 48"/>
          <p:cNvSpPr/>
          <p:nvPr/>
        </p:nvSpPr>
        <p:spPr>
          <a:xfrm rot="10800000">
            <a:off x="7282543" y="0"/>
            <a:ext cx="292067" cy="33855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ru-RU" sz="1600" b="1" cap="none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Г</a:t>
            </a:r>
            <a:endParaRPr lang="ru-RU" sz="1600" b="1" cap="none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50" name="Прямоугольник 49"/>
          <p:cNvSpPr/>
          <p:nvPr/>
        </p:nvSpPr>
        <p:spPr>
          <a:xfrm rot="18961971">
            <a:off x="0" y="4654621"/>
            <a:ext cx="292067" cy="33855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ru-RU" sz="1600" b="1" cap="none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Г</a:t>
            </a:r>
            <a:endParaRPr lang="ru-RU" sz="1600" b="1" cap="none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51" name="Прямоугольник 50"/>
          <p:cNvSpPr/>
          <p:nvPr/>
        </p:nvSpPr>
        <p:spPr>
          <a:xfrm rot="20476048">
            <a:off x="163286" y="5830279"/>
            <a:ext cx="292067" cy="33855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ru-RU" sz="1600" b="1" cap="none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Г</a:t>
            </a:r>
            <a:endParaRPr lang="ru-RU" sz="1600" b="1" cap="none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52" name="Прямоугольник 51"/>
          <p:cNvSpPr/>
          <p:nvPr/>
        </p:nvSpPr>
        <p:spPr>
          <a:xfrm>
            <a:off x="566057" y="6519446"/>
            <a:ext cx="292067" cy="33855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ru-RU" sz="1600" b="1" cap="none" spc="150" dirty="0" smtClean="0">
                <a:ln w="11430"/>
                <a:solidFill>
                  <a:srgbClr val="F8F8F8"/>
                </a:solidFill>
              </a:rPr>
              <a:t>Г</a:t>
            </a:r>
            <a:endParaRPr lang="ru-RU" sz="1600" b="1" cap="none" spc="150" dirty="0">
              <a:ln w="11430"/>
              <a:solidFill>
                <a:srgbClr val="F8F8F8"/>
              </a:solidFill>
            </a:endParaRPr>
          </a:p>
        </p:txBody>
      </p:sp>
      <p:sp>
        <p:nvSpPr>
          <p:cNvPr id="53" name="Прямоугольник 52"/>
          <p:cNvSpPr/>
          <p:nvPr/>
        </p:nvSpPr>
        <p:spPr>
          <a:xfrm>
            <a:off x="3222171" y="6519446"/>
            <a:ext cx="292067" cy="33855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ru-RU" sz="1600" b="1" cap="none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Г</a:t>
            </a:r>
            <a:endParaRPr lang="ru-RU" sz="1600" b="1" cap="none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54" name="Прямоугольник 53"/>
          <p:cNvSpPr/>
          <p:nvPr/>
        </p:nvSpPr>
        <p:spPr>
          <a:xfrm rot="695578">
            <a:off x="8142514" y="6519446"/>
            <a:ext cx="292067" cy="33855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ru-RU" sz="1600" b="1" cap="none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Г</a:t>
            </a:r>
            <a:endParaRPr lang="ru-RU" sz="1600" b="1" cap="none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55" name="Прямоугольник 54"/>
          <p:cNvSpPr/>
          <p:nvPr/>
        </p:nvSpPr>
        <p:spPr>
          <a:xfrm rot="1046912">
            <a:off x="8851933" y="5300246"/>
            <a:ext cx="292067" cy="33855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ru-RU" sz="1600" b="1" cap="none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Г</a:t>
            </a:r>
            <a:endParaRPr lang="ru-RU" sz="1600" b="1" cap="none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56" name="Прямоугольник 55"/>
          <p:cNvSpPr/>
          <p:nvPr/>
        </p:nvSpPr>
        <p:spPr>
          <a:xfrm rot="17504578">
            <a:off x="8851933" y="2687674"/>
            <a:ext cx="292067" cy="33855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ru-RU" sz="1600" b="1" cap="none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Г</a:t>
            </a:r>
            <a:endParaRPr lang="ru-RU" sz="1600" b="1" cap="none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57" name="Прямоугольник 56"/>
          <p:cNvSpPr/>
          <p:nvPr/>
        </p:nvSpPr>
        <p:spPr>
          <a:xfrm rot="20348896">
            <a:off x="8752115" y="0"/>
            <a:ext cx="391886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</a:t>
            </a:r>
            <a:endParaRPr lang="ru-RU" sz="2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58" name="Прямоугольник 57"/>
          <p:cNvSpPr/>
          <p:nvPr/>
        </p:nvSpPr>
        <p:spPr>
          <a:xfrm rot="521593">
            <a:off x="8752547" y="2188029"/>
            <a:ext cx="391453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</a:t>
            </a:r>
            <a:endParaRPr lang="ru-RU" sz="2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59" name="Прямоугольник 58"/>
          <p:cNvSpPr/>
          <p:nvPr/>
        </p:nvSpPr>
        <p:spPr>
          <a:xfrm rot="4610928">
            <a:off x="2332728" y="2324"/>
            <a:ext cx="295492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</a:t>
            </a:r>
            <a:endParaRPr lang="ru-RU" sz="2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0" name="Прямоугольник 59"/>
          <p:cNvSpPr/>
          <p:nvPr/>
        </p:nvSpPr>
        <p:spPr>
          <a:xfrm rot="20465591">
            <a:off x="479405" y="0"/>
            <a:ext cx="288861" cy="27699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2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</a:t>
            </a:r>
            <a:endParaRPr lang="ru-RU" sz="1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1" name="Прямоугольник 60"/>
          <p:cNvSpPr/>
          <p:nvPr/>
        </p:nvSpPr>
        <p:spPr>
          <a:xfrm>
            <a:off x="0" y="3907971"/>
            <a:ext cx="288861" cy="27699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2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</a:t>
            </a:r>
            <a:endParaRPr lang="ru-RU" sz="1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2" name="Прямоугольник 61"/>
          <p:cNvSpPr/>
          <p:nvPr/>
        </p:nvSpPr>
        <p:spPr>
          <a:xfrm>
            <a:off x="0" y="4985657"/>
            <a:ext cx="288861" cy="27699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2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</a:t>
            </a:r>
            <a:endParaRPr lang="ru-RU" sz="1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3" name="Прямоугольник 62"/>
          <p:cNvSpPr/>
          <p:nvPr/>
        </p:nvSpPr>
        <p:spPr>
          <a:xfrm>
            <a:off x="1611086" y="6581001"/>
            <a:ext cx="288861" cy="27699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2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</a:t>
            </a:r>
            <a:endParaRPr lang="ru-RU" sz="1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4" name="Прямоугольник 63"/>
          <p:cNvSpPr/>
          <p:nvPr/>
        </p:nvSpPr>
        <p:spPr>
          <a:xfrm>
            <a:off x="5290457" y="6581001"/>
            <a:ext cx="288861" cy="27699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2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</a:t>
            </a:r>
            <a:endParaRPr lang="ru-RU" sz="1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5" name="Прямоугольник 64"/>
          <p:cNvSpPr/>
          <p:nvPr/>
        </p:nvSpPr>
        <p:spPr>
          <a:xfrm rot="725610">
            <a:off x="6106885" y="6581001"/>
            <a:ext cx="288861" cy="27699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2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</a:t>
            </a:r>
            <a:endParaRPr lang="ru-RU" sz="1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6" name="Прямоугольник 65"/>
          <p:cNvSpPr/>
          <p:nvPr/>
        </p:nvSpPr>
        <p:spPr>
          <a:xfrm>
            <a:off x="7848599" y="6581001"/>
            <a:ext cx="288861" cy="27699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2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</a:t>
            </a:r>
            <a:endParaRPr lang="ru-RU" sz="1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7" name="Прямоугольник 66"/>
          <p:cNvSpPr/>
          <p:nvPr/>
        </p:nvSpPr>
        <p:spPr>
          <a:xfrm rot="20693221">
            <a:off x="8855139" y="5884315"/>
            <a:ext cx="288861" cy="27699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2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</a:t>
            </a:r>
            <a:endParaRPr lang="ru-RU" sz="1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8" name="Заголовок 67"/>
          <p:cNvSpPr>
            <a:spLocks noGrp="1"/>
          </p:cNvSpPr>
          <p:nvPr>
            <p:ph type="ctrTitle"/>
          </p:nvPr>
        </p:nvSpPr>
        <p:spPr>
          <a:xfrm>
            <a:off x="423024" y="926174"/>
            <a:ext cx="8379782" cy="1200329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b="1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  </a:t>
            </a:r>
            <a:r>
              <a:rPr lang="ru-RU" sz="32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cs typeface="Lucida Sans Unicode" pitchFamily="34" charset="0"/>
              </a:rPr>
              <a:t> </a:t>
            </a:r>
            <a:br>
              <a:rPr lang="ru-RU" sz="32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cs typeface="Lucida Sans Unicode" pitchFamily="34" charset="0"/>
              </a:rPr>
            </a:br>
            <a:r>
              <a:rPr lang="ru-RU" sz="32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cs typeface="Lucida Sans Unicode" pitchFamily="34" charset="0"/>
              </a:rPr>
              <a:t> </a:t>
            </a:r>
            <a:endParaRPr lang="ru-RU" sz="32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cs typeface="Lucida Sans Unicode" pitchFamily="34" charset="0"/>
            </a:endParaRPr>
          </a:p>
        </p:txBody>
      </p:sp>
      <p:graphicFrame>
        <p:nvGraphicFramePr>
          <p:cNvPr id="70" name="Таблица 6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89931656"/>
              </p:ext>
            </p:extLst>
          </p:nvPr>
        </p:nvGraphicFramePr>
        <p:xfrm>
          <a:off x="1306149" y="5485908"/>
          <a:ext cx="3340802" cy="746880"/>
        </p:xfrm>
        <a:graphic>
          <a:graphicData uri="http://schemas.openxmlformats.org/drawingml/2006/table">
            <a:tbl>
              <a:tblPr firstRow="1" bandRow="1">
                <a:tableStyleId>{3C2FFA5D-87B4-456A-9821-1D502468CF0F}</a:tableStyleId>
              </a:tblPr>
              <a:tblGrid>
                <a:gridCol w="3340802"/>
              </a:tblGrid>
              <a:tr h="37819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 </a:t>
                      </a:r>
                      <a:endParaRPr lang="ru-RU" dirty="0"/>
                    </a:p>
                  </a:txBody>
                  <a:tcPr/>
                </a:tc>
              </a:tr>
              <a:tr h="36868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aseline="0" dirty="0" smtClean="0"/>
                        <a:t> 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696646" y="603060"/>
            <a:ext cx="271228" cy="46166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ru-RU" sz="2400" b="1" dirty="0" smtClean="0"/>
              <a:t> </a:t>
            </a:r>
            <a:endParaRPr lang="ru-RU" sz="2400" b="1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137118" y="4326481"/>
            <a:ext cx="7292788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dirty="0"/>
          </a:p>
        </p:txBody>
      </p:sp>
      <p:sp>
        <p:nvSpPr>
          <p:cNvPr id="2" name="Скругленный прямоугольник 1"/>
          <p:cNvSpPr/>
          <p:nvPr/>
        </p:nvSpPr>
        <p:spPr>
          <a:xfrm>
            <a:off x="805351" y="813060"/>
            <a:ext cx="7509813" cy="529382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u="sng" dirty="0"/>
              <a:t>Цели обучения </a:t>
            </a:r>
            <a:r>
              <a:rPr lang="ru-RU" sz="2400" b="1" u="sng" dirty="0" smtClean="0"/>
              <a:t>  </a:t>
            </a:r>
            <a:r>
              <a:rPr lang="ru-RU" sz="2000" b="1" dirty="0"/>
              <a:t>для детей с ОВЗ следующие:</a:t>
            </a:r>
          </a:p>
          <a:p>
            <a:r>
              <a:rPr lang="ru-RU" sz="2000" b="1" dirty="0"/>
              <a:t>•	овладение комплексом </a:t>
            </a:r>
            <a:r>
              <a:rPr lang="ru-RU" sz="2000" b="1" dirty="0">
                <a:solidFill>
                  <a:schemeClr val="bg1"/>
                </a:solidFill>
              </a:rPr>
              <a:t>минимальных </a:t>
            </a:r>
            <a:r>
              <a:rPr lang="ru-RU" sz="2000" b="1" dirty="0" smtClean="0">
                <a:solidFill>
                  <a:schemeClr val="bg1"/>
                </a:solidFill>
              </a:rPr>
              <a:t> </a:t>
            </a:r>
            <a:r>
              <a:rPr lang="ru-RU" sz="2000" b="1" dirty="0" smtClean="0"/>
              <a:t>предметных  </a:t>
            </a:r>
            <a:r>
              <a:rPr lang="ru-RU" sz="2000" b="1" dirty="0"/>
              <a:t>знаний и умений, необходимых для повседневной жизни, будущей профессиональной деятельности (которая не требует знаний математики, выходящих за пределы базового курса), продолжения обучения в классах общеобразовательных школ; </a:t>
            </a:r>
          </a:p>
          <a:p>
            <a:r>
              <a:rPr lang="ru-RU" sz="2000" b="1" dirty="0"/>
              <a:t>•	развитие логического мышления, пространственного воображения и других качеств мышления; </a:t>
            </a:r>
          </a:p>
          <a:p>
            <a:r>
              <a:rPr lang="ru-RU" sz="2000" b="1" dirty="0"/>
              <a:t>•	формирование предметных основных </a:t>
            </a:r>
            <a:r>
              <a:rPr lang="ru-RU" sz="2000" b="1" dirty="0" err="1"/>
              <a:t>общеучебных</a:t>
            </a:r>
            <a:r>
              <a:rPr lang="ru-RU" sz="2000" b="1" dirty="0"/>
              <a:t> умений; </a:t>
            </a:r>
          </a:p>
          <a:p>
            <a:r>
              <a:rPr lang="ru-RU" sz="2000" b="1" dirty="0"/>
              <a:t>•	создание условий для социальной адаптации учащихся. </a:t>
            </a:r>
          </a:p>
        </p:txBody>
      </p:sp>
    </p:spTree>
    <p:extLst>
      <p:ext uri="{BB962C8B-B14F-4D97-AF65-F5344CB8AC3E}">
        <p14:creationId xmlns:p14="http://schemas.microsoft.com/office/powerpoint/2010/main" val="2723842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мка 6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541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 rot="1603304">
            <a:off x="75421" y="2798538"/>
            <a:ext cx="272179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2000" b="1" dirty="0">
                <a:ln/>
                <a:solidFill>
                  <a:schemeClr val="accent3"/>
                </a:solidFill>
              </a:rPr>
              <a:t>А</a:t>
            </a:r>
            <a:endParaRPr lang="ru-RU" sz="20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11" name="Прямоугольник 10"/>
          <p:cNvSpPr/>
          <p:nvPr/>
        </p:nvSpPr>
        <p:spPr>
          <a:xfrm rot="1603304">
            <a:off x="75421" y="39828"/>
            <a:ext cx="272179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2000" b="1" dirty="0">
                <a:ln/>
                <a:solidFill>
                  <a:schemeClr val="accent3"/>
                </a:solidFill>
              </a:rPr>
              <a:t>А</a:t>
            </a:r>
            <a:endParaRPr lang="ru-RU" sz="20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13" name="Прямоугольник 12"/>
          <p:cNvSpPr/>
          <p:nvPr/>
        </p:nvSpPr>
        <p:spPr>
          <a:xfrm rot="1603304">
            <a:off x="2807735" y="39828"/>
            <a:ext cx="272179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2000" b="1" dirty="0">
                <a:ln/>
                <a:solidFill>
                  <a:schemeClr val="accent3"/>
                </a:solidFill>
              </a:rPr>
              <a:t>А</a:t>
            </a:r>
            <a:endParaRPr lang="ru-RU" sz="20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14" name="Прямоугольник 13"/>
          <p:cNvSpPr/>
          <p:nvPr/>
        </p:nvSpPr>
        <p:spPr>
          <a:xfrm rot="11019952">
            <a:off x="5779535" y="39828"/>
            <a:ext cx="272179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2000" b="1" dirty="0">
                <a:ln/>
                <a:solidFill>
                  <a:schemeClr val="accent3"/>
                </a:solidFill>
              </a:rPr>
              <a:t>А</a:t>
            </a:r>
            <a:endParaRPr lang="ru-RU" sz="20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15" name="Прямоугольник 14"/>
          <p:cNvSpPr/>
          <p:nvPr/>
        </p:nvSpPr>
        <p:spPr>
          <a:xfrm rot="1603304">
            <a:off x="7967563" y="39828"/>
            <a:ext cx="272179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2000" b="1" dirty="0">
                <a:ln/>
                <a:solidFill>
                  <a:schemeClr val="accent3"/>
                </a:solidFill>
              </a:rPr>
              <a:t>А</a:t>
            </a:r>
            <a:endParaRPr lang="ru-RU" sz="20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16" name="Прямоугольник 15"/>
          <p:cNvSpPr/>
          <p:nvPr/>
        </p:nvSpPr>
        <p:spPr>
          <a:xfrm rot="1603304">
            <a:off x="8796400" y="1487629"/>
            <a:ext cx="272179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2000" b="1" dirty="0">
                <a:ln/>
                <a:solidFill>
                  <a:schemeClr val="accent3"/>
                </a:solidFill>
              </a:rPr>
              <a:t>А</a:t>
            </a:r>
            <a:endParaRPr lang="ru-RU" sz="20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17" name="Прямоугольник 16"/>
          <p:cNvSpPr/>
          <p:nvPr/>
        </p:nvSpPr>
        <p:spPr>
          <a:xfrm rot="1603304">
            <a:off x="8796398" y="3228945"/>
            <a:ext cx="272179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2000" b="1" dirty="0">
                <a:ln/>
                <a:solidFill>
                  <a:schemeClr val="accent3"/>
                </a:solidFill>
              </a:rPr>
              <a:t>А</a:t>
            </a:r>
            <a:endParaRPr lang="ru-RU" sz="20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18" name="Прямоугольник 17"/>
          <p:cNvSpPr/>
          <p:nvPr/>
        </p:nvSpPr>
        <p:spPr>
          <a:xfrm rot="1603304">
            <a:off x="8796399" y="4600545"/>
            <a:ext cx="272179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2000" b="1" dirty="0">
                <a:ln/>
                <a:solidFill>
                  <a:schemeClr val="accent3"/>
                </a:solidFill>
              </a:rPr>
              <a:t>А</a:t>
            </a:r>
            <a:endParaRPr lang="ru-RU" sz="20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19" name="Прямоугольник 18"/>
          <p:cNvSpPr/>
          <p:nvPr/>
        </p:nvSpPr>
        <p:spPr>
          <a:xfrm rot="1603304">
            <a:off x="7511885" y="6418061"/>
            <a:ext cx="272179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2000" b="1" dirty="0">
                <a:ln/>
                <a:solidFill>
                  <a:schemeClr val="accent3"/>
                </a:solidFill>
              </a:rPr>
              <a:t>А</a:t>
            </a:r>
            <a:endParaRPr lang="ru-RU" sz="20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20" name="Прямоугольник 19"/>
          <p:cNvSpPr/>
          <p:nvPr/>
        </p:nvSpPr>
        <p:spPr>
          <a:xfrm rot="1603304">
            <a:off x="4435910" y="6418062"/>
            <a:ext cx="272179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2000" b="1" dirty="0">
                <a:ln/>
                <a:solidFill>
                  <a:schemeClr val="accent3"/>
                </a:solidFill>
              </a:rPr>
              <a:t>А</a:t>
            </a:r>
            <a:endParaRPr lang="ru-RU" sz="20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21" name="Прямоугольник 20"/>
          <p:cNvSpPr/>
          <p:nvPr/>
        </p:nvSpPr>
        <p:spPr>
          <a:xfrm rot="1603304">
            <a:off x="75422" y="6418062"/>
            <a:ext cx="272179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2000" b="1" dirty="0">
                <a:ln/>
                <a:solidFill>
                  <a:schemeClr val="accent3"/>
                </a:solidFill>
              </a:rPr>
              <a:t>А</a:t>
            </a:r>
            <a:endParaRPr lang="ru-RU" sz="20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0" y="528935"/>
            <a:ext cx="290464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Б</a:t>
            </a:r>
            <a:endParaRPr lang="ru-RU" sz="1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23" name="Прямоугольник 22"/>
          <p:cNvSpPr/>
          <p:nvPr/>
        </p:nvSpPr>
        <p:spPr>
          <a:xfrm rot="1164429">
            <a:off x="4426768" y="0"/>
            <a:ext cx="290464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Б</a:t>
            </a:r>
            <a:endParaRPr lang="ru-RU" sz="1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24" name="Прямоугольник 23"/>
          <p:cNvSpPr/>
          <p:nvPr/>
        </p:nvSpPr>
        <p:spPr>
          <a:xfrm rot="19972074">
            <a:off x="6549482" y="0"/>
            <a:ext cx="290464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Б</a:t>
            </a:r>
            <a:endParaRPr lang="ru-RU" sz="1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25" name="Прямоугольник 24"/>
          <p:cNvSpPr/>
          <p:nvPr/>
        </p:nvSpPr>
        <p:spPr>
          <a:xfrm rot="16200000">
            <a:off x="8853536" y="1012371"/>
            <a:ext cx="290464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Б</a:t>
            </a:r>
            <a:endParaRPr lang="ru-RU" sz="1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8853536" y="3766457"/>
            <a:ext cx="290464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Б</a:t>
            </a:r>
            <a:endParaRPr lang="ru-RU" sz="1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8853536" y="6400800"/>
            <a:ext cx="290464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Б</a:t>
            </a:r>
            <a:endParaRPr lang="ru-RU" sz="1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7035622" y="6550223"/>
            <a:ext cx="290464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Б</a:t>
            </a:r>
            <a:endParaRPr lang="ru-RU" sz="1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29" name="Прямоугольник 28"/>
          <p:cNvSpPr/>
          <p:nvPr/>
        </p:nvSpPr>
        <p:spPr>
          <a:xfrm rot="10800000">
            <a:off x="5696679" y="6550223"/>
            <a:ext cx="290464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Б</a:t>
            </a:r>
            <a:endParaRPr lang="ru-RU" sz="1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3682822" y="6550223"/>
            <a:ext cx="290464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Б</a:t>
            </a:r>
            <a:endParaRPr lang="ru-RU" sz="1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31" name="Прямоугольник 30"/>
          <p:cNvSpPr/>
          <p:nvPr/>
        </p:nvSpPr>
        <p:spPr>
          <a:xfrm rot="1662935">
            <a:off x="1973765" y="6550223"/>
            <a:ext cx="290464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Б</a:t>
            </a:r>
            <a:endParaRPr lang="ru-RU" sz="1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32" name="Прямоугольник 31"/>
          <p:cNvSpPr/>
          <p:nvPr/>
        </p:nvSpPr>
        <p:spPr>
          <a:xfrm rot="1481493">
            <a:off x="0" y="5287480"/>
            <a:ext cx="290464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Б</a:t>
            </a:r>
            <a:endParaRPr lang="ru-RU" sz="1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0" y="3429000"/>
            <a:ext cx="290464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Б</a:t>
            </a:r>
            <a:endParaRPr lang="ru-RU" sz="1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34" name="Прямоугольник 33"/>
          <p:cNvSpPr/>
          <p:nvPr/>
        </p:nvSpPr>
        <p:spPr>
          <a:xfrm rot="20143778">
            <a:off x="-7214" y="1406175"/>
            <a:ext cx="314510" cy="36933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/>
            </a:scene3d>
            <a:sp3d contourW="19050" prstMaterial="clear">
              <a:bevelT w="50800" h="50800"/>
              <a:contourClr>
                <a:schemeClr val="accent5">
                  <a:tint val="70000"/>
                  <a:satMod val="180000"/>
                  <a:alpha val="70000"/>
                </a:schemeClr>
              </a:contourClr>
            </a:sp3d>
          </a:bodyPr>
          <a:lstStyle/>
          <a:p>
            <a:pPr algn="ctr"/>
            <a:r>
              <a:rPr lang="ru-RU" b="1" cap="none" spc="0" dirty="0" smtClean="0">
                <a:ln/>
                <a:solidFill>
                  <a:schemeClr val="accent5">
                    <a:tint val="50000"/>
                    <a:satMod val="180000"/>
                  </a:schemeClr>
                </a:solidFill>
                <a:effectLst/>
              </a:rPr>
              <a:t>В</a:t>
            </a:r>
            <a:endParaRPr lang="ru-RU" b="1" cap="none" spc="0" dirty="0">
              <a:ln/>
              <a:solidFill>
                <a:schemeClr val="accent5">
                  <a:tint val="50000"/>
                  <a:satMod val="180000"/>
                </a:schemeClr>
              </a:solidFill>
              <a:effectLst/>
            </a:endParaRPr>
          </a:p>
        </p:txBody>
      </p:sp>
      <p:sp>
        <p:nvSpPr>
          <p:cNvPr id="35" name="Прямоугольник 34"/>
          <p:cNvSpPr/>
          <p:nvPr/>
        </p:nvSpPr>
        <p:spPr>
          <a:xfrm rot="18609391">
            <a:off x="0" y="2183563"/>
            <a:ext cx="320922" cy="36933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В</a:t>
            </a:r>
            <a:endParaRPr lang="ru-RU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36" name="Прямоугольник 35"/>
          <p:cNvSpPr/>
          <p:nvPr/>
        </p:nvSpPr>
        <p:spPr>
          <a:xfrm rot="5400000">
            <a:off x="1012371" y="0"/>
            <a:ext cx="320922" cy="36933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В</a:t>
            </a:r>
            <a:endParaRPr lang="ru-RU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37" name="Прямоугольник 36"/>
          <p:cNvSpPr/>
          <p:nvPr/>
        </p:nvSpPr>
        <p:spPr>
          <a:xfrm>
            <a:off x="3614056" y="0"/>
            <a:ext cx="320922" cy="36933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В</a:t>
            </a:r>
            <a:endParaRPr lang="ru-RU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38" name="Прямоугольник 37"/>
          <p:cNvSpPr/>
          <p:nvPr/>
        </p:nvSpPr>
        <p:spPr>
          <a:xfrm rot="2594287">
            <a:off x="4865914" y="0"/>
            <a:ext cx="320922" cy="36933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В</a:t>
            </a:r>
            <a:endParaRPr lang="ru-RU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39" name="Прямоугольник 38"/>
          <p:cNvSpPr/>
          <p:nvPr/>
        </p:nvSpPr>
        <p:spPr>
          <a:xfrm rot="1172066">
            <a:off x="6368143" y="43024"/>
            <a:ext cx="320922" cy="36933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В</a:t>
            </a:r>
            <a:endParaRPr lang="ru-RU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40" name="Прямоугольник 39"/>
          <p:cNvSpPr/>
          <p:nvPr/>
        </p:nvSpPr>
        <p:spPr>
          <a:xfrm rot="2012496">
            <a:off x="0" y="4153877"/>
            <a:ext cx="320922" cy="36933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В</a:t>
            </a:r>
            <a:endParaRPr lang="ru-RU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41" name="Прямоугольник 40"/>
          <p:cNvSpPr/>
          <p:nvPr/>
        </p:nvSpPr>
        <p:spPr>
          <a:xfrm>
            <a:off x="1132114" y="6488668"/>
            <a:ext cx="320922" cy="36933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В</a:t>
            </a:r>
            <a:endParaRPr lang="ru-RU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42" name="Прямоугольник 41"/>
          <p:cNvSpPr/>
          <p:nvPr/>
        </p:nvSpPr>
        <p:spPr>
          <a:xfrm rot="19846289">
            <a:off x="2645228" y="6488668"/>
            <a:ext cx="320922" cy="36933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В</a:t>
            </a:r>
            <a:endParaRPr lang="ru-RU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43" name="Прямоугольник 42"/>
          <p:cNvSpPr/>
          <p:nvPr/>
        </p:nvSpPr>
        <p:spPr>
          <a:xfrm rot="10506840">
            <a:off x="4942114" y="6488668"/>
            <a:ext cx="320922" cy="36933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В</a:t>
            </a:r>
            <a:endParaRPr lang="ru-RU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44" name="Прямоугольник 43"/>
          <p:cNvSpPr/>
          <p:nvPr/>
        </p:nvSpPr>
        <p:spPr>
          <a:xfrm rot="20275380">
            <a:off x="6596742" y="6488668"/>
            <a:ext cx="320922" cy="36933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В</a:t>
            </a:r>
            <a:endParaRPr lang="ru-RU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45" name="Прямоугольник 44"/>
          <p:cNvSpPr/>
          <p:nvPr/>
        </p:nvSpPr>
        <p:spPr>
          <a:xfrm>
            <a:off x="0" y="1791678"/>
            <a:ext cx="292067" cy="33855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ru-RU" sz="1600" b="1" cap="none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Г</a:t>
            </a:r>
            <a:endParaRPr lang="ru-RU" sz="1600" b="1" cap="none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46" name="Прямоугольник 45"/>
          <p:cNvSpPr/>
          <p:nvPr/>
        </p:nvSpPr>
        <p:spPr>
          <a:xfrm>
            <a:off x="0" y="931707"/>
            <a:ext cx="292067" cy="33855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ru-RU" sz="1600" b="1" cap="none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Г</a:t>
            </a:r>
            <a:endParaRPr lang="ru-RU" sz="1600" b="1" cap="none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47" name="Прямоугольник 46"/>
          <p:cNvSpPr/>
          <p:nvPr/>
        </p:nvSpPr>
        <p:spPr>
          <a:xfrm rot="1110935">
            <a:off x="1828800" y="0"/>
            <a:ext cx="292067" cy="33855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ru-RU" sz="1600" b="1" cap="none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Г</a:t>
            </a:r>
            <a:endParaRPr lang="ru-RU" sz="1600" b="1" cap="none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48" name="Прямоугольник 47"/>
          <p:cNvSpPr/>
          <p:nvPr/>
        </p:nvSpPr>
        <p:spPr>
          <a:xfrm rot="20540638">
            <a:off x="4093029" y="0"/>
            <a:ext cx="292067" cy="33855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ru-RU" sz="1600" b="1" cap="none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Г</a:t>
            </a:r>
            <a:endParaRPr lang="ru-RU" sz="1600" b="1" cap="none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49" name="Прямоугольник 48"/>
          <p:cNvSpPr/>
          <p:nvPr/>
        </p:nvSpPr>
        <p:spPr>
          <a:xfrm rot="10800000">
            <a:off x="7282543" y="0"/>
            <a:ext cx="292067" cy="33855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ru-RU" sz="1600" b="1" cap="none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Г</a:t>
            </a:r>
            <a:endParaRPr lang="ru-RU" sz="1600" b="1" cap="none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50" name="Прямоугольник 49"/>
          <p:cNvSpPr/>
          <p:nvPr/>
        </p:nvSpPr>
        <p:spPr>
          <a:xfrm rot="18961971">
            <a:off x="0" y="4654621"/>
            <a:ext cx="292067" cy="33855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ru-RU" sz="1600" b="1" cap="none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Г</a:t>
            </a:r>
            <a:endParaRPr lang="ru-RU" sz="1600" b="1" cap="none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51" name="Прямоугольник 50"/>
          <p:cNvSpPr/>
          <p:nvPr/>
        </p:nvSpPr>
        <p:spPr>
          <a:xfrm rot="20476048">
            <a:off x="163286" y="5830279"/>
            <a:ext cx="292067" cy="33855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ru-RU" sz="1600" b="1" cap="none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Г</a:t>
            </a:r>
            <a:endParaRPr lang="ru-RU" sz="1600" b="1" cap="none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52" name="Прямоугольник 51"/>
          <p:cNvSpPr/>
          <p:nvPr/>
        </p:nvSpPr>
        <p:spPr>
          <a:xfrm>
            <a:off x="566057" y="6519446"/>
            <a:ext cx="292067" cy="33855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ru-RU" sz="1600" b="1" cap="none" spc="150" dirty="0" smtClean="0">
                <a:ln w="11430"/>
                <a:solidFill>
                  <a:srgbClr val="F8F8F8"/>
                </a:solidFill>
              </a:rPr>
              <a:t>Г</a:t>
            </a:r>
            <a:endParaRPr lang="ru-RU" sz="1600" b="1" cap="none" spc="150" dirty="0">
              <a:ln w="11430"/>
              <a:solidFill>
                <a:srgbClr val="F8F8F8"/>
              </a:solidFill>
            </a:endParaRPr>
          </a:p>
        </p:txBody>
      </p:sp>
      <p:sp>
        <p:nvSpPr>
          <p:cNvPr id="53" name="Прямоугольник 52"/>
          <p:cNvSpPr/>
          <p:nvPr/>
        </p:nvSpPr>
        <p:spPr>
          <a:xfrm>
            <a:off x="3222171" y="6519446"/>
            <a:ext cx="292067" cy="33855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ru-RU" sz="1600" b="1" cap="none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Г</a:t>
            </a:r>
            <a:endParaRPr lang="ru-RU" sz="1600" b="1" cap="none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54" name="Прямоугольник 53"/>
          <p:cNvSpPr/>
          <p:nvPr/>
        </p:nvSpPr>
        <p:spPr>
          <a:xfrm rot="695578">
            <a:off x="8142514" y="6519446"/>
            <a:ext cx="292067" cy="33855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ru-RU" sz="1600" b="1" cap="none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Г</a:t>
            </a:r>
            <a:endParaRPr lang="ru-RU" sz="1600" b="1" cap="none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55" name="Прямоугольник 54"/>
          <p:cNvSpPr/>
          <p:nvPr/>
        </p:nvSpPr>
        <p:spPr>
          <a:xfrm rot="1046912">
            <a:off x="8851933" y="5300246"/>
            <a:ext cx="292067" cy="33855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ru-RU" sz="1600" b="1" cap="none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Г</a:t>
            </a:r>
            <a:endParaRPr lang="ru-RU" sz="1600" b="1" cap="none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56" name="Прямоугольник 55"/>
          <p:cNvSpPr/>
          <p:nvPr/>
        </p:nvSpPr>
        <p:spPr>
          <a:xfrm rot="17504578">
            <a:off x="8851933" y="2687674"/>
            <a:ext cx="292067" cy="33855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ru-RU" sz="1600" b="1" cap="none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Г</a:t>
            </a:r>
            <a:endParaRPr lang="ru-RU" sz="1600" b="1" cap="none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57" name="Прямоугольник 56"/>
          <p:cNvSpPr/>
          <p:nvPr/>
        </p:nvSpPr>
        <p:spPr>
          <a:xfrm rot="20348896">
            <a:off x="8752115" y="0"/>
            <a:ext cx="391886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</a:t>
            </a:r>
            <a:endParaRPr lang="ru-RU" sz="2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58" name="Прямоугольник 57"/>
          <p:cNvSpPr/>
          <p:nvPr/>
        </p:nvSpPr>
        <p:spPr>
          <a:xfrm rot="521593">
            <a:off x="8752547" y="2188029"/>
            <a:ext cx="391453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</a:t>
            </a:r>
            <a:endParaRPr lang="ru-RU" sz="2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59" name="Прямоугольник 58"/>
          <p:cNvSpPr/>
          <p:nvPr/>
        </p:nvSpPr>
        <p:spPr>
          <a:xfrm rot="4610928">
            <a:off x="2332728" y="2324"/>
            <a:ext cx="295492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</a:t>
            </a:r>
            <a:endParaRPr lang="ru-RU" sz="2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0" name="Прямоугольник 59"/>
          <p:cNvSpPr/>
          <p:nvPr/>
        </p:nvSpPr>
        <p:spPr>
          <a:xfrm rot="20465591">
            <a:off x="479405" y="0"/>
            <a:ext cx="288861" cy="27699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2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</a:t>
            </a:r>
            <a:endParaRPr lang="ru-RU" sz="1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1" name="Прямоугольник 60"/>
          <p:cNvSpPr/>
          <p:nvPr/>
        </p:nvSpPr>
        <p:spPr>
          <a:xfrm>
            <a:off x="0" y="3907971"/>
            <a:ext cx="288861" cy="27699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2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</a:t>
            </a:r>
            <a:endParaRPr lang="ru-RU" sz="1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2" name="Прямоугольник 61"/>
          <p:cNvSpPr/>
          <p:nvPr/>
        </p:nvSpPr>
        <p:spPr>
          <a:xfrm>
            <a:off x="0" y="4985657"/>
            <a:ext cx="288861" cy="27699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2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</a:t>
            </a:r>
            <a:endParaRPr lang="ru-RU" sz="1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3" name="Прямоугольник 62"/>
          <p:cNvSpPr/>
          <p:nvPr/>
        </p:nvSpPr>
        <p:spPr>
          <a:xfrm>
            <a:off x="1611086" y="6581001"/>
            <a:ext cx="288861" cy="27699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2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</a:t>
            </a:r>
            <a:endParaRPr lang="ru-RU" sz="1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4" name="Прямоугольник 63"/>
          <p:cNvSpPr/>
          <p:nvPr/>
        </p:nvSpPr>
        <p:spPr>
          <a:xfrm>
            <a:off x="5290457" y="6581001"/>
            <a:ext cx="288861" cy="27699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2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</a:t>
            </a:r>
            <a:endParaRPr lang="ru-RU" sz="1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5" name="Прямоугольник 64"/>
          <p:cNvSpPr/>
          <p:nvPr/>
        </p:nvSpPr>
        <p:spPr>
          <a:xfrm rot="725610">
            <a:off x="6106885" y="6581001"/>
            <a:ext cx="288861" cy="27699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2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</a:t>
            </a:r>
            <a:endParaRPr lang="ru-RU" sz="1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6" name="Прямоугольник 65"/>
          <p:cNvSpPr/>
          <p:nvPr/>
        </p:nvSpPr>
        <p:spPr>
          <a:xfrm>
            <a:off x="7848599" y="6581001"/>
            <a:ext cx="288861" cy="27699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2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</a:t>
            </a:r>
            <a:endParaRPr lang="ru-RU" sz="1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7" name="Прямоугольник 66"/>
          <p:cNvSpPr/>
          <p:nvPr/>
        </p:nvSpPr>
        <p:spPr>
          <a:xfrm rot="20693221">
            <a:off x="8855139" y="5884315"/>
            <a:ext cx="288861" cy="27699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2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</a:t>
            </a:r>
            <a:endParaRPr lang="ru-RU" sz="1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8" name="Заголовок 67"/>
          <p:cNvSpPr>
            <a:spLocks noGrp="1"/>
          </p:cNvSpPr>
          <p:nvPr>
            <p:ph type="ctrTitle"/>
          </p:nvPr>
        </p:nvSpPr>
        <p:spPr>
          <a:xfrm>
            <a:off x="423024" y="926174"/>
            <a:ext cx="8379782" cy="1200329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b="1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  </a:t>
            </a:r>
            <a:r>
              <a:rPr lang="ru-RU" sz="32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cs typeface="Lucida Sans Unicode" pitchFamily="34" charset="0"/>
              </a:rPr>
              <a:t> </a:t>
            </a:r>
            <a:br>
              <a:rPr lang="ru-RU" sz="32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cs typeface="Lucida Sans Unicode" pitchFamily="34" charset="0"/>
              </a:rPr>
            </a:br>
            <a:r>
              <a:rPr lang="ru-RU" sz="32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cs typeface="Lucida Sans Unicode" pitchFamily="34" charset="0"/>
              </a:rPr>
              <a:t> </a:t>
            </a:r>
            <a:endParaRPr lang="ru-RU" sz="32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cs typeface="Lucida Sans Unicode" pitchFamily="34" charset="0"/>
            </a:endParaRPr>
          </a:p>
        </p:txBody>
      </p:sp>
      <p:graphicFrame>
        <p:nvGraphicFramePr>
          <p:cNvPr id="70" name="Таблица 6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64011819"/>
              </p:ext>
            </p:extLst>
          </p:nvPr>
        </p:nvGraphicFramePr>
        <p:xfrm>
          <a:off x="1306149" y="5485908"/>
          <a:ext cx="3340802" cy="746880"/>
        </p:xfrm>
        <a:graphic>
          <a:graphicData uri="http://schemas.openxmlformats.org/drawingml/2006/table">
            <a:tbl>
              <a:tblPr firstRow="1" bandRow="1">
                <a:tableStyleId>{3C2FFA5D-87B4-456A-9821-1D502468CF0F}</a:tableStyleId>
              </a:tblPr>
              <a:tblGrid>
                <a:gridCol w="3340802"/>
              </a:tblGrid>
              <a:tr h="37819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 </a:t>
                      </a:r>
                      <a:endParaRPr lang="ru-RU" dirty="0"/>
                    </a:p>
                  </a:txBody>
                  <a:tcPr/>
                </a:tc>
              </a:tr>
              <a:tr h="36868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aseline="0" dirty="0" smtClean="0"/>
                        <a:t> 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Скругленный прямоугольник 3"/>
          <p:cNvSpPr/>
          <p:nvPr/>
        </p:nvSpPr>
        <p:spPr>
          <a:xfrm>
            <a:off x="545926" y="2179968"/>
            <a:ext cx="8116726" cy="4010004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itchFamily="34" charset="0"/>
              <a:buChar char="•"/>
            </a:pP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</a:rPr>
              <a:t>        игровые ситуации </a:t>
            </a:r>
            <a:endParaRPr lang="ru-RU" sz="2000" b="1" dirty="0">
              <a:solidFill>
                <a:schemeClr val="accent1">
                  <a:lumMod val="50000"/>
                </a:schemeClr>
              </a:solidFill>
            </a:endParaRPr>
          </a:p>
          <a:p>
            <a:pPr algn="ctr"/>
            <a:endParaRPr lang="ru-RU" sz="2000" b="1" dirty="0">
              <a:solidFill>
                <a:schemeClr val="accent1">
                  <a:lumMod val="50000"/>
                </a:schemeClr>
              </a:solidFill>
            </a:endParaRP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ru-RU" sz="2000" b="1" dirty="0">
                <a:solidFill>
                  <a:schemeClr val="accent1">
                    <a:lumMod val="50000"/>
                  </a:schemeClr>
                </a:solidFill>
              </a:rPr>
              <a:t>дидактические игры, которые связаны с поиском видовых и родовых признаков предметов;</a:t>
            </a:r>
          </a:p>
          <a:p>
            <a:pPr algn="ctr"/>
            <a:endParaRPr lang="ru-RU" sz="2000" b="1" dirty="0">
              <a:solidFill>
                <a:schemeClr val="accent1">
                  <a:lumMod val="50000"/>
                </a:schemeClr>
              </a:solidFill>
            </a:endParaRP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ru-RU" sz="2000" b="1" dirty="0">
                <a:solidFill>
                  <a:schemeClr val="accent1">
                    <a:lumMod val="50000"/>
                  </a:schemeClr>
                </a:solidFill>
              </a:rPr>
              <a:t>игровые тренинги, способствующие развитию умения общаться с другими;</a:t>
            </a:r>
          </a:p>
          <a:p>
            <a:pPr algn="ctr"/>
            <a:endParaRPr lang="ru-RU" sz="2000" b="1" dirty="0">
              <a:solidFill>
                <a:schemeClr val="accent1">
                  <a:lumMod val="50000"/>
                </a:schemeClr>
              </a:solidFill>
            </a:endParaRP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ru-RU" sz="2000" b="1" dirty="0" err="1">
                <a:solidFill>
                  <a:schemeClr val="accent1">
                    <a:lumMod val="50000"/>
                  </a:schemeClr>
                </a:solidFill>
              </a:rPr>
              <a:t>психогимнастика</a:t>
            </a:r>
            <a:r>
              <a:rPr lang="ru-RU" sz="2000" b="1" dirty="0">
                <a:solidFill>
                  <a:schemeClr val="accent1">
                    <a:lumMod val="50000"/>
                  </a:schemeClr>
                </a:solidFill>
              </a:rPr>
              <a:t> и релаксация, позволяющие снять мышечные спазмы и зажимы, особенно в области лица и кистей рук.</a:t>
            </a:r>
          </a:p>
        </p:txBody>
      </p:sp>
      <p:sp>
        <p:nvSpPr>
          <p:cNvPr id="2" name="Скругленный прямоугольник 1"/>
          <p:cNvSpPr/>
          <p:nvPr/>
        </p:nvSpPr>
        <p:spPr>
          <a:xfrm>
            <a:off x="566057" y="479767"/>
            <a:ext cx="8116726" cy="148118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/>
              <a:t>Эффективными приемами коррекционного воздействия на эмоциональную и познавательную сферу детей с отклонениями в развитии являются:</a:t>
            </a:r>
          </a:p>
        </p:txBody>
      </p:sp>
    </p:spTree>
    <p:extLst>
      <p:ext uri="{BB962C8B-B14F-4D97-AF65-F5344CB8AC3E}">
        <p14:creationId xmlns:p14="http://schemas.microsoft.com/office/powerpoint/2010/main" val="3295420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7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61165" y="4559434"/>
            <a:ext cx="2886075" cy="1914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print"/>
          <a:srcRect l="8725"/>
          <a:stretch>
            <a:fillRect/>
          </a:stretch>
        </p:blipFill>
        <p:spPr bwMode="auto">
          <a:xfrm>
            <a:off x="5764749" y="627961"/>
            <a:ext cx="2714625" cy="207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52" name="Picture 8"/>
          <p:cNvPicPr>
            <a:picLocks noChangeAspect="1" noChangeArrowheads="1"/>
          </p:cNvPicPr>
          <p:nvPr/>
        </p:nvPicPr>
        <p:blipFill>
          <a:blip r:embed="rId4" cstate="print"/>
          <a:srcRect r="15382"/>
          <a:stretch>
            <a:fillRect/>
          </a:stretch>
        </p:blipFill>
        <p:spPr bwMode="auto">
          <a:xfrm>
            <a:off x="3437263" y="382104"/>
            <a:ext cx="2269474" cy="18010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54" name="Picture 10"/>
          <p:cNvPicPr>
            <a:picLocks noChangeAspect="1" noChangeArrowheads="1"/>
          </p:cNvPicPr>
          <p:nvPr/>
        </p:nvPicPr>
        <p:blipFill>
          <a:blip r:embed="rId5" cstate="print"/>
          <a:srcRect l="9565" r="12615"/>
          <a:stretch>
            <a:fillRect/>
          </a:stretch>
        </p:blipFill>
        <p:spPr bwMode="auto">
          <a:xfrm>
            <a:off x="440676" y="2745954"/>
            <a:ext cx="2666082" cy="22791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53" name="Picture 9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50302" y="683046"/>
            <a:ext cx="2989602" cy="1897655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</p:spPr>
      </p:pic>
      <p:pic>
        <p:nvPicPr>
          <p:cNvPr id="6150" name="Picture 6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103345" y="2887062"/>
            <a:ext cx="2682033" cy="18010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Овал 11"/>
          <p:cNvSpPr/>
          <p:nvPr/>
        </p:nvSpPr>
        <p:spPr>
          <a:xfrm>
            <a:off x="2641294" y="1507934"/>
            <a:ext cx="3861411" cy="3842132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sp>
        <p:nvSpPr>
          <p:cNvPr id="3" name="Рамка 2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541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3244467" y="2073925"/>
            <a:ext cx="2655065" cy="2710149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 rot="15950213">
            <a:off x="2809034" y="3105835"/>
            <a:ext cx="429926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Р</a:t>
            </a:r>
            <a:endParaRPr lang="ru-RU" sz="36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9" name="Прямоугольник 18"/>
          <p:cNvSpPr/>
          <p:nvPr/>
        </p:nvSpPr>
        <p:spPr>
          <a:xfrm rot="16963705">
            <a:off x="2769366" y="2772558"/>
            <a:ext cx="465192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А</a:t>
            </a:r>
            <a:endParaRPr lang="ru-RU" sz="36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20" name="Прямоугольник 19"/>
          <p:cNvSpPr/>
          <p:nvPr/>
        </p:nvSpPr>
        <p:spPr>
          <a:xfrm rot="17758106">
            <a:off x="2930425" y="2400754"/>
            <a:ext cx="407483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З</a:t>
            </a:r>
            <a:endParaRPr lang="ru-RU" sz="36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23" name="Прямоугольник 22"/>
          <p:cNvSpPr/>
          <p:nvPr/>
        </p:nvSpPr>
        <p:spPr>
          <a:xfrm rot="18570460">
            <a:off x="3061215" y="2098160"/>
            <a:ext cx="476412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Н</a:t>
            </a:r>
            <a:endParaRPr lang="ru-RU" sz="36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25" name="Прямоугольник 24"/>
          <p:cNvSpPr/>
          <p:nvPr/>
        </p:nvSpPr>
        <p:spPr>
          <a:xfrm rot="19923528">
            <a:off x="3331215" y="1778676"/>
            <a:ext cx="553358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Ы</a:t>
            </a:r>
            <a:endParaRPr lang="ru-RU" sz="36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26" name="Прямоугольник 25"/>
          <p:cNvSpPr/>
          <p:nvPr/>
        </p:nvSpPr>
        <p:spPr>
          <a:xfrm rot="20397238">
            <a:off x="3721284" y="1580368"/>
            <a:ext cx="409086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Е</a:t>
            </a:r>
            <a:endParaRPr lang="ru-RU" sz="36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27" name="Прямоугольник 26"/>
          <p:cNvSpPr/>
          <p:nvPr/>
        </p:nvSpPr>
        <p:spPr>
          <a:xfrm rot="21371389">
            <a:off x="4108265" y="1459183"/>
            <a:ext cx="442750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В</a:t>
            </a:r>
            <a:endParaRPr lang="ru-RU" sz="36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28" name="Прямоугольник 27"/>
          <p:cNvSpPr/>
          <p:nvPr/>
        </p:nvSpPr>
        <p:spPr>
          <a:xfrm rot="314802">
            <a:off x="4483196" y="1448168"/>
            <a:ext cx="497252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О</a:t>
            </a:r>
            <a:endParaRPr lang="ru-RU" sz="36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29" name="Прямоугольник 28"/>
          <p:cNvSpPr/>
          <p:nvPr/>
        </p:nvSpPr>
        <p:spPr>
          <a:xfrm rot="1198183">
            <a:off x="4841166" y="1536301"/>
            <a:ext cx="409086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З</a:t>
            </a:r>
            <a:endParaRPr lang="ru-RU" sz="36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1" name="Прямоугольник 30"/>
          <p:cNvSpPr/>
          <p:nvPr/>
        </p:nvSpPr>
        <p:spPr>
          <a:xfrm rot="1688025">
            <a:off x="5065471" y="1712572"/>
            <a:ext cx="588624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М</a:t>
            </a:r>
            <a:endParaRPr lang="ru-RU" sz="36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2" name="Прямоугольник 31"/>
          <p:cNvSpPr/>
          <p:nvPr/>
        </p:nvSpPr>
        <p:spPr>
          <a:xfrm rot="2456409">
            <a:off x="5452684" y="1932910"/>
            <a:ext cx="497252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О</a:t>
            </a:r>
            <a:endParaRPr lang="ru-RU" sz="36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3" name="Прямоугольник 32"/>
          <p:cNvSpPr/>
          <p:nvPr/>
        </p:nvSpPr>
        <p:spPr>
          <a:xfrm rot="3351305">
            <a:off x="5638350" y="2186297"/>
            <a:ext cx="588624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Ж</a:t>
            </a:r>
            <a:endParaRPr lang="ru-RU" sz="36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4" name="Прямоугольник 33"/>
          <p:cNvSpPr/>
          <p:nvPr/>
        </p:nvSpPr>
        <p:spPr>
          <a:xfrm rot="4199368">
            <a:off x="5848484" y="2526958"/>
            <a:ext cx="476412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Н</a:t>
            </a:r>
            <a:endParaRPr lang="ru-RU" sz="36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5" name="Прямоугольник 34"/>
          <p:cNvSpPr/>
          <p:nvPr/>
        </p:nvSpPr>
        <p:spPr>
          <a:xfrm rot="4707139">
            <a:off x="5926406" y="2797550"/>
            <a:ext cx="497252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О</a:t>
            </a:r>
            <a:endParaRPr lang="ru-RU" sz="36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7" name="Прямоугольник 36"/>
          <p:cNvSpPr/>
          <p:nvPr/>
        </p:nvSpPr>
        <p:spPr>
          <a:xfrm rot="5211206">
            <a:off x="5982906" y="3105833"/>
            <a:ext cx="428322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С</a:t>
            </a:r>
            <a:endParaRPr lang="ru-RU" sz="36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42" name="Прямоугольник 41"/>
          <p:cNvSpPr/>
          <p:nvPr/>
        </p:nvSpPr>
        <p:spPr>
          <a:xfrm rot="6217848">
            <a:off x="5984531" y="3383113"/>
            <a:ext cx="413896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Т</a:t>
            </a:r>
            <a:endParaRPr lang="ru-RU" sz="36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43" name="Прямоугольник 42"/>
          <p:cNvSpPr/>
          <p:nvPr/>
        </p:nvSpPr>
        <p:spPr>
          <a:xfrm rot="6720325">
            <a:off x="5838293" y="3644719"/>
            <a:ext cx="486031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И</a:t>
            </a:r>
            <a:endParaRPr lang="ru-RU" sz="36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44" name="Прямоугольник 43"/>
          <p:cNvSpPr/>
          <p:nvPr/>
        </p:nvSpPr>
        <p:spPr>
          <a:xfrm rot="4392859">
            <a:off x="2831069" y="3590578"/>
            <a:ext cx="429926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Р</a:t>
            </a:r>
            <a:endParaRPr lang="ru-RU" sz="3600" b="1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46" name="Прямоугольник 45"/>
          <p:cNvSpPr/>
          <p:nvPr/>
        </p:nvSpPr>
        <p:spPr>
          <a:xfrm rot="3894756">
            <a:off x="2956655" y="3888034"/>
            <a:ext cx="465192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А</a:t>
            </a:r>
            <a:endParaRPr lang="ru-RU" sz="3600" b="1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47" name="Прямоугольник 46"/>
          <p:cNvSpPr/>
          <p:nvPr/>
        </p:nvSpPr>
        <p:spPr>
          <a:xfrm rot="3166247">
            <a:off x="3133130" y="4174473"/>
            <a:ext cx="442750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В</a:t>
            </a:r>
            <a:endParaRPr lang="ru-RU" sz="3600" b="1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48" name="Прямоугольник 47"/>
          <p:cNvSpPr/>
          <p:nvPr/>
        </p:nvSpPr>
        <p:spPr>
          <a:xfrm rot="2541705">
            <a:off x="3369685" y="4449895"/>
            <a:ext cx="476413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Н</a:t>
            </a:r>
            <a:endParaRPr lang="ru-RU" sz="3600" b="1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49" name="Прямоугольник 48"/>
          <p:cNvSpPr/>
          <p:nvPr/>
        </p:nvSpPr>
        <p:spPr>
          <a:xfrm rot="1355470">
            <a:off x="3714852" y="4626166"/>
            <a:ext cx="553358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Ы</a:t>
            </a:r>
            <a:endParaRPr lang="ru-RU" sz="3600" b="1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50" name="Прямоугольник 49"/>
          <p:cNvSpPr/>
          <p:nvPr/>
        </p:nvSpPr>
        <p:spPr>
          <a:xfrm rot="270057">
            <a:off x="4142137" y="4736332"/>
            <a:ext cx="409086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Е</a:t>
            </a:r>
            <a:endParaRPr lang="ru-RU" sz="3600" b="1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51" name="Прямоугольник 50"/>
          <p:cNvSpPr/>
          <p:nvPr/>
        </p:nvSpPr>
        <p:spPr>
          <a:xfrm rot="21343157">
            <a:off x="4572000" y="4703280"/>
            <a:ext cx="474810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П</a:t>
            </a:r>
            <a:endParaRPr lang="ru-RU" sz="3600" b="1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52" name="Прямоугольник 51"/>
          <p:cNvSpPr/>
          <p:nvPr/>
        </p:nvSpPr>
        <p:spPr>
          <a:xfrm rot="20076141">
            <a:off x="4946305" y="4582097"/>
            <a:ext cx="429926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Р</a:t>
            </a:r>
            <a:endParaRPr lang="ru-RU" sz="3600" b="1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53" name="Прямоугольник 52"/>
          <p:cNvSpPr/>
          <p:nvPr/>
        </p:nvSpPr>
        <p:spPr>
          <a:xfrm rot="19730414">
            <a:off x="5148457" y="4477663"/>
            <a:ext cx="500423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А</a:t>
            </a:r>
            <a:endParaRPr lang="ru-RU" sz="3600" b="1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54" name="Прямоугольник 53"/>
          <p:cNvSpPr/>
          <p:nvPr/>
        </p:nvSpPr>
        <p:spPr>
          <a:xfrm rot="18777524">
            <a:off x="5457691" y="4284641"/>
            <a:ext cx="442750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В</a:t>
            </a:r>
            <a:endParaRPr lang="ru-RU" sz="3600" b="1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55" name="Прямоугольник 54"/>
          <p:cNvSpPr/>
          <p:nvPr/>
        </p:nvSpPr>
        <p:spPr>
          <a:xfrm rot="18376848">
            <a:off x="5611165" y="4081056"/>
            <a:ext cx="500423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А</a:t>
            </a:r>
            <a:endParaRPr lang="ru-RU" sz="3600" b="1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56" name="Прямоугольник 55"/>
          <p:cNvSpPr/>
          <p:nvPr/>
        </p:nvSpPr>
        <p:spPr>
          <a:xfrm rot="11978928">
            <a:off x="88463" y="57811"/>
            <a:ext cx="359393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У</a:t>
            </a:r>
            <a:endParaRPr lang="ru-RU" sz="2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6157" name="Picture 13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510643" y="2881312"/>
            <a:ext cx="2122714" cy="1095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Рамка 3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3334"/>
            </a:avLst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7" name="Прямоугольник 6"/>
          <p:cNvSpPr/>
          <p:nvPr/>
        </p:nvSpPr>
        <p:spPr>
          <a:xfrm rot="1313359">
            <a:off x="-41601" y="-90431"/>
            <a:ext cx="370614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2400" b="1" cap="none" spc="0" dirty="0" smtClean="0">
                <a:ln/>
                <a:solidFill>
                  <a:schemeClr val="accent3"/>
                </a:solidFill>
                <a:effectLst/>
              </a:rPr>
              <a:t>А</a:t>
            </a:r>
            <a:endParaRPr lang="ru-RU" sz="24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32553" y="1060181"/>
            <a:ext cx="2638425" cy="173355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CCFFCC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1" name="Rectangle 2"/>
          <p:cNvSpPr txBox="1">
            <a:spLocks noChangeArrowheads="1"/>
          </p:cNvSpPr>
          <p:nvPr/>
        </p:nvSpPr>
        <p:spPr>
          <a:xfrm>
            <a:off x="1421175" y="642918"/>
            <a:ext cx="6301649" cy="756224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4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3" name="Rectangle 2"/>
          <p:cNvSpPr txBox="1">
            <a:spLocks noChangeArrowheads="1"/>
          </p:cNvSpPr>
          <p:nvPr/>
        </p:nvSpPr>
        <p:spPr>
          <a:xfrm>
            <a:off x="1838325" y="657226"/>
            <a:ext cx="5467350" cy="752934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4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15" name="Схема 14"/>
          <p:cNvGraphicFramePr/>
          <p:nvPr>
            <p:extLst>
              <p:ext uri="{D42A27DB-BD31-4B8C-83A1-F6EECF244321}">
                <p14:modId xmlns:p14="http://schemas.microsoft.com/office/powerpoint/2010/main" val="1357286264"/>
              </p:ext>
            </p:extLst>
          </p:nvPr>
        </p:nvGraphicFramePr>
        <p:xfrm>
          <a:off x="561860" y="4726236"/>
          <a:ext cx="8095517" cy="183798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7" name="Скругленный прямоугольник 16"/>
          <p:cNvSpPr/>
          <p:nvPr/>
        </p:nvSpPr>
        <p:spPr>
          <a:xfrm>
            <a:off x="2750127" y="441524"/>
            <a:ext cx="4156364" cy="44653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9" name="TextBox 18"/>
          <p:cNvSpPr txBox="1"/>
          <p:nvPr/>
        </p:nvSpPr>
        <p:spPr>
          <a:xfrm>
            <a:off x="2116681" y="426393"/>
            <a:ext cx="560614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Актуальность темы</a:t>
            </a:r>
            <a:endParaRPr lang="ru-RU" sz="2400" b="1" dirty="0">
              <a:solidFill>
                <a:schemeClr val="bg1"/>
              </a:solidFill>
            </a:endParaRPr>
          </a:p>
        </p:txBody>
      </p:sp>
      <p:pic>
        <p:nvPicPr>
          <p:cNvPr id="1026" name="Picture 2" descr="C:\Users\Мама\Desktop\Семинар ОВЗ\800px-0010-010-Deti-invalidy-imejut-pravo-na-osobuju-zabotu-i-obuchenie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28457" y="990335"/>
            <a:ext cx="2383970" cy="17492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Мама\Desktop\Семинар ОВЗ\Дети-инвалиды_праздник-в-детском-доме.jp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627" y="1033693"/>
            <a:ext cx="2687191" cy="17865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Скругленный прямоугольник 4"/>
          <p:cNvSpPr/>
          <p:nvPr/>
        </p:nvSpPr>
        <p:spPr>
          <a:xfrm>
            <a:off x="451692" y="2917371"/>
            <a:ext cx="8339768" cy="1855923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accent1">
                    <a:lumMod val="50000"/>
                  </a:schemeClr>
                </a:solidFill>
              </a:rPr>
              <a:t>По официальному определению, дети с ограниченными возможностями здоровья - это «инвалиды, а также дети от 0 до 18 лет, не признанные в установленном порядке инвалидами, но имеющие временное или постоянное отклонение в физическом и (или) психическом развитии и нуждающиеся в создании специальных условий для обучения и воспитания».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мка 6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541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 rot="1603304">
            <a:off x="75421" y="2798538"/>
            <a:ext cx="272179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2000" b="1" dirty="0">
                <a:ln/>
                <a:solidFill>
                  <a:schemeClr val="accent3"/>
                </a:solidFill>
              </a:rPr>
              <a:t>А</a:t>
            </a:r>
            <a:endParaRPr lang="ru-RU" sz="20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11" name="Прямоугольник 10"/>
          <p:cNvSpPr/>
          <p:nvPr/>
        </p:nvSpPr>
        <p:spPr>
          <a:xfrm rot="1603304">
            <a:off x="75421" y="39828"/>
            <a:ext cx="272179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2000" b="1" dirty="0">
                <a:ln/>
                <a:solidFill>
                  <a:schemeClr val="accent3"/>
                </a:solidFill>
              </a:rPr>
              <a:t>А</a:t>
            </a:r>
            <a:endParaRPr lang="ru-RU" sz="20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13" name="Прямоугольник 12"/>
          <p:cNvSpPr/>
          <p:nvPr/>
        </p:nvSpPr>
        <p:spPr>
          <a:xfrm rot="1603304">
            <a:off x="2807735" y="39828"/>
            <a:ext cx="272179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2000" b="1" dirty="0">
                <a:ln/>
                <a:solidFill>
                  <a:schemeClr val="accent3"/>
                </a:solidFill>
              </a:rPr>
              <a:t>А</a:t>
            </a:r>
            <a:endParaRPr lang="ru-RU" sz="20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14" name="Прямоугольник 13"/>
          <p:cNvSpPr/>
          <p:nvPr/>
        </p:nvSpPr>
        <p:spPr>
          <a:xfrm rot="11019952">
            <a:off x="5779535" y="39828"/>
            <a:ext cx="272179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2000" b="1" dirty="0">
                <a:ln/>
                <a:solidFill>
                  <a:schemeClr val="accent3"/>
                </a:solidFill>
              </a:rPr>
              <a:t>А</a:t>
            </a:r>
            <a:endParaRPr lang="ru-RU" sz="20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15" name="Прямоугольник 14"/>
          <p:cNvSpPr/>
          <p:nvPr/>
        </p:nvSpPr>
        <p:spPr>
          <a:xfrm rot="1603304">
            <a:off x="7967563" y="39828"/>
            <a:ext cx="272179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2000" b="1" dirty="0">
                <a:ln/>
                <a:solidFill>
                  <a:schemeClr val="accent3"/>
                </a:solidFill>
              </a:rPr>
              <a:t>А</a:t>
            </a:r>
            <a:endParaRPr lang="ru-RU" sz="20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16" name="Прямоугольник 15"/>
          <p:cNvSpPr/>
          <p:nvPr/>
        </p:nvSpPr>
        <p:spPr>
          <a:xfrm rot="1603304">
            <a:off x="8796400" y="1487629"/>
            <a:ext cx="272179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2000" b="1" dirty="0">
                <a:ln/>
                <a:solidFill>
                  <a:schemeClr val="accent3"/>
                </a:solidFill>
              </a:rPr>
              <a:t>А</a:t>
            </a:r>
            <a:endParaRPr lang="ru-RU" sz="20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17" name="Прямоугольник 16"/>
          <p:cNvSpPr/>
          <p:nvPr/>
        </p:nvSpPr>
        <p:spPr>
          <a:xfrm rot="1603304">
            <a:off x="8796398" y="3228945"/>
            <a:ext cx="272179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2000" b="1" dirty="0">
                <a:ln/>
                <a:solidFill>
                  <a:schemeClr val="accent3"/>
                </a:solidFill>
              </a:rPr>
              <a:t>А</a:t>
            </a:r>
            <a:endParaRPr lang="ru-RU" sz="20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18" name="Прямоугольник 17"/>
          <p:cNvSpPr/>
          <p:nvPr/>
        </p:nvSpPr>
        <p:spPr>
          <a:xfrm rot="1603304">
            <a:off x="8796399" y="4600545"/>
            <a:ext cx="272179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2000" b="1" dirty="0">
                <a:ln/>
                <a:solidFill>
                  <a:schemeClr val="accent3"/>
                </a:solidFill>
              </a:rPr>
              <a:t>А</a:t>
            </a:r>
            <a:endParaRPr lang="ru-RU" sz="20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19" name="Прямоугольник 18"/>
          <p:cNvSpPr/>
          <p:nvPr/>
        </p:nvSpPr>
        <p:spPr>
          <a:xfrm rot="1603304">
            <a:off x="7511885" y="6418061"/>
            <a:ext cx="272179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2000" b="1" dirty="0">
                <a:ln/>
                <a:solidFill>
                  <a:schemeClr val="accent3"/>
                </a:solidFill>
              </a:rPr>
              <a:t>А</a:t>
            </a:r>
            <a:endParaRPr lang="ru-RU" sz="20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20" name="Прямоугольник 19"/>
          <p:cNvSpPr/>
          <p:nvPr/>
        </p:nvSpPr>
        <p:spPr>
          <a:xfrm rot="1603304">
            <a:off x="4435910" y="6418062"/>
            <a:ext cx="272179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2000" b="1" dirty="0">
                <a:ln/>
                <a:solidFill>
                  <a:schemeClr val="accent3"/>
                </a:solidFill>
              </a:rPr>
              <a:t>А</a:t>
            </a:r>
            <a:endParaRPr lang="ru-RU" sz="20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21" name="Прямоугольник 20"/>
          <p:cNvSpPr/>
          <p:nvPr/>
        </p:nvSpPr>
        <p:spPr>
          <a:xfrm rot="1603304">
            <a:off x="75422" y="6418062"/>
            <a:ext cx="272179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2000" b="1" dirty="0">
                <a:ln/>
                <a:solidFill>
                  <a:schemeClr val="accent3"/>
                </a:solidFill>
              </a:rPr>
              <a:t>А</a:t>
            </a:r>
            <a:endParaRPr lang="ru-RU" sz="20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0" y="528935"/>
            <a:ext cx="290464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Б</a:t>
            </a:r>
            <a:endParaRPr lang="ru-RU" sz="1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23" name="Прямоугольник 22"/>
          <p:cNvSpPr/>
          <p:nvPr/>
        </p:nvSpPr>
        <p:spPr>
          <a:xfrm rot="1164429">
            <a:off x="4426768" y="0"/>
            <a:ext cx="290464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Б</a:t>
            </a:r>
            <a:endParaRPr lang="ru-RU" sz="1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24" name="Прямоугольник 23"/>
          <p:cNvSpPr/>
          <p:nvPr/>
        </p:nvSpPr>
        <p:spPr>
          <a:xfrm rot="19972074">
            <a:off x="6549482" y="0"/>
            <a:ext cx="290464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Б</a:t>
            </a:r>
            <a:endParaRPr lang="ru-RU" sz="1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25" name="Прямоугольник 24"/>
          <p:cNvSpPr/>
          <p:nvPr/>
        </p:nvSpPr>
        <p:spPr>
          <a:xfrm rot="16200000">
            <a:off x="8853536" y="1012371"/>
            <a:ext cx="290464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Б</a:t>
            </a:r>
            <a:endParaRPr lang="ru-RU" sz="1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8853536" y="3766457"/>
            <a:ext cx="290464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Б</a:t>
            </a:r>
            <a:endParaRPr lang="ru-RU" sz="1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8853536" y="6400800"/>
            <a:ext cx="290464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Б</a:t>
            </a:r>
            <a:endParaRPr lang="ru-RU" sz="1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7035622" y="6550223"/>
            <a:ext cx="290464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Б</a:t>
            </a:r>
            <a:endParaRPr lang="ru-RU" sz="1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29" name="Прямоугольник 28"/>
          <p:cNvSpPr/>
          <p:nvPr/>
        </p:nvSpPr>
        <p:spPr>
          <a:xfrm rot="10800000">
            <a:off x="5696679" y="6550223"/>
            <a:ext cx="290464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Б</a:t>
            </a:r>
            <a:endParaRPr lang="ru-RU" sz="1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3682822" y="6550223"/>
            <a:ext cx="290464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Б</a:t>
            </a:r>
            <a:endParaRPr lang="ru-RU" sz="1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31" name="Прямоугольник 30"/>
          <p:cNvSpPr/>
          <p:nvPr/>
        </p:nvSpPr>
        <p:spPr>
          <a:xfrm rot="1662935">
            <a:off x="1973765" y="6550223"/>
            <a:ext cx="290464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Б</a:t>
            </a:r>
            <a:endParaRPr lang="ru-RU" sz="1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32" name="Прямоугольник 31"/>
          <p:cNvSpPr/>
          <p:nvPr/>
        </p:nvSpPr>
        <p:spPr>
          <a:xfrm rot="1481493">
            <a:off x="0" y="5287480"/>
            <a:ext cx="290464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Б</a:t>
            </a:r>
            <a:endParaRPr lang="ru-RU" sz="1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0" y="3429000"/>
            <a:ext cx="290464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Б</a:t>
            </a:r>
            <a:endParaRPr lang="ru-RU" sz="1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34" name="Прямоугольник 33"/>
          <p:cNvSpPr/>
          <p:nvPr/>
        </p:nvSpPr>
        <p:spPr>
          <a:xfrm rot="20143778">
            <a:off x="-7214" y="1406175"/>
            <a:ext cx="314510" cy="36933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/>
            </a:scene3d>
            <a:sp3d contourW="19050" prstMaterial="clear">
              <a:bevelT w="50800" h="50800"/>
              <a:contourClr>
                <a:schemeClr val="accent5">
                  <a:tint val="70000"/>
                  <a:satMod val="180000"/>
                  <a:alpha val="70000"/>
                </a:schemeClr>
              </a:contourClr>
            </a:sp3d>
          </a:bodyPr>
          <a:lstStyle/>
          <a:p>
            <a:pPr algn="ctr"/>
            <a:r>
              <a:rPr lang="ru-RU" b="1" cap="none" spc="0" dirty="0" smtClean="0">
                <a:ln/>
                <a:solidFill>
                  <a:schemeClr val="accent5">
                    <a:tint val="50000"/>
                    <a:satMod val="180000"/>
                  </a:schemeClr>
                </a:solidFill>
                <a:effectLst/>
              </a:rPr>
              <a:t>В</a:t>
            </a:r>
            <a:endParaRPr lang="ru-RU" b="1" cap="none" spc="0" dirty="0">
              <a:ln/>
              <a:solidFill>
                <a:schemeClr val="accent5">
                  <a:tint val="50000"/>
                  <a:satMod val="180000"/>
                </a:schemeClr>
              </a:solidFill>
              <a:effectLst/>
            </a:endParaRPr>
          </a:p>
        </p:txBody>
      </p:sp>
      <p:sp>
        <p:nvSpPr>
          <p:cNvPr id="35" name="Прямоугольник 34"/>
          <p:cNvSpPr/>
          <p:nvPr/>
        </p:nvSpPr>
        <p:spPr>
          <a:xfrm rot="18609391">
            <a:off x="0" y="2183563"/>
            <a:ext cx="320922" cy="36933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В</a:t>
            </a:r>
            <a:endParaRPr lang="ru-RU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36" name="Прямоугольник 35"/>
          <p:cNvSpPr/>
          <p:nvPr/>
        </p:nvSpPr>
        <p:spPr>
          <a:xfrm rot="5400000">
            <a:off x="1012371" y="0"/>
            <a:ext cx="320922" cy="36933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В</a:t>
            </a:r>
            <a:endParaRPr lang="ru-RU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37" name="Прямоугольник 36"/>
          <p:cNvSpPr/>
          <p:nvPr/>
        </p:nvSpPr>
        <p:spPr>
          <a:xfrm>
            <a:off x="3614056" y="0"/>
            <a:ext cx="320922" cy="36933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В</a:t>
            </a:r>
            <a:endParaRPr lang="ru-RU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38" name="Прямоугольник 37"/>
          <p:cNvSpPr/>
          <p:nvPr/>
        </p:nvSpPr>
        <p:spPr>
          <a:xfrm rot="2594287">
            <a:off x="4865914" y="0"/>
            <a:ext cx="320922" cy="36933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В</a:t>
            </a:r>
            <a:endParaRPr lang="ru-RU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39" name="Прямоугольник 38"/>
          <p:cNvSpPr/>
          <p:nvPr/>
        </p:nvSpPr>
        <p:spPr>
          <a:xfrm rot="1172066">
            <a:off x="6368143" y="43024"/>
            <a:ext cx="320922" cy="36933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В</a:t>
            </a:r>
            <a:endParaRPr lang="ru-RU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40" name="Прямоугольник 39"/>
          <p:cNvSpPr/>
          <p:nvPr/>
        </p:nvSpPr>
        <p:spPr>
          <a:xfrm rot="2012496">
            <a:off x="0" y="4153877"/>
            <a:ext cx="320922" cy="36933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В</a:t>
            </a:r>
            <a:endParaRPr lang="ru-RU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41" name="Прямоугольник 40"/>
          <p:cNvSpPr/>
          <p:nvPr/>
        </p:nvSpPr>
        <p:spPr>
          <a:xfrm>
            <a:off x="1132114" y="6488668"/>
            <a:ext cx="320922" cy="36933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В</a:t>
            </a:r>
            <a:endParaRPr lang="ru-RU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42" name="Прямоугольник 41"/>
          <p:cNvSpPr/>
          <p:nvPr/>
        </p:nvSpPr>
        <p:spPr>
          <a:xfrm rot="19846289">
            <a:off x="2645228" y="6488668"/>
            <a:ext cx="320922" cy="36933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В</a:t>
            </a:r>
            <a:endParaRPr lang="ru-RU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43" name="Прямоугольник 42"/>
          <p:cNvSpPr/>
          <p:nvPr/>
        </p:nvSpPr>
        <p:spPr>
          <a:xfrm rot="10506840">
            <a:off x="4942114" y="6488668"/>
            <a:ext cx="320922" cy="36933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В</a:t>
            </a:r>
            <a:endParaRPr lang="ru-RU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44" name="Прямоугольник 43"/>
          <p:cNvSpPr/>
          <p:nvPr/>
        </p:nvSpPr>
        <p:spPr>
          <a:xfrm rot="20275380">
            <a:off x="6596742" y="6488668"/>
            <a:ext cx="320922" cy="36933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В</a:t>
            </a:r>
            <a:endParaRPr lang="ru-RU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45" name="Прямоугольник 44"/>
          <p:cNvSpPr/>
          <p:nvPr/>
        </p:nvSpPr>
        <p:spPr>
          <a:xfrm>
            <a:off x="0" y="1791678"/>
            <a:ext cx="292067" cy="33855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ru-RU" sz="1600" b="1" cap="none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Г</a:t>
            </a:r>
            <a:endParaRPr lang="ru-RU" sz="1600" b="1" cap="none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46" name="Прямоугольник 45"/>
          <p:cNvSpPr/>
          <p:nvPr/>
        </p:nvSpPr>
        <p:spPr>
          <a:xfrm>
            <a:off x="0" y="931707"/>
            <a:ext cx="292067" cy="33855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ru-RU" sz="1600" b="1" cap="none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Г</a:t>
            </a:r>
            <a:endParaRPr lang="ru-RU" sz="1600" b="1" cap="none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47" name="Прямоугольник 46"/>
          <p:cNvSpPr/>
          <p:nvPr/>
        </p:nvSpPr>
        <p:spPr>
          <a:xfrm rot="1110935">
            <a:off x="1828800" y="0"/>
            <a:ext cx="292067" cy="33855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ru-RU" sz="1600" b="1" cap="none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Г</a:t>
            </a:r>
            <a:endParaRPr lang="ru-RU" sz="1600" b="1" cap="none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48" name="Прямоугольник 47"/>
          <p:cNvSpPr/>
          <p:nvPr/>
        </p:nvSpPr>
        <p:spPr>
          <a:xfrm rot="20540638">
            <a:off x="4093029" y="0"/>
            <a:ext cx="292067" cy="33855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ru-RU" sz="1600" b="1" cap="none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Г</a:t>
            </a:r>
            <a:endParaRPr lang="ru-RU" sz="1600" b="1" cap="none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49" name="Прямоугольник 48"/>
          <p:cNvSpPr/>
          <p:nvPr/>
        </p:nvSpPr>
        <p:spPr>
          <a:xfrm rot="10800000">
            <a:off x="7282543" y="0"/>
            <a:ext cx="292067" cy="33855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ru-RU" sz="1600" b="1" cap="none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Г</a:t>
            </a:r>
            <a:endParaRPr lang="ru-RU" sz="1600" b="1" cap="none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50" name="Прямоугольник 49"/>
          <p:cNvSpPr/>
          <p:nvPr/>
        </p:nvSpPr>
        <p:spPr>
          <a:xfrm rot="18961971">
            <a:off x="0" y="4654621"/>
            <a:ext cx="292067" cy="33855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ru-RU" sz="1600" b="1" cap="none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Г</a:t>
            </a:r>
            <a:endParaRPr lang="ru-RU" sz="1600" b="1" cap="none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51" name="Прямоугольник 50"/>
          <p:cNvSpPr/>
          <p:nvPr/>
        </p:nvSpPr>
        <p:spPr>
          <a:xfrm rot="20476048">
            <a:off x="163286" y="5830279"/>
            <a:ext cx="292067" cy="33855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ru-RU" sz="1600" b="1" cap="none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Г</a:t>
            </a:r>
            <a:endParaRPr lang="ru-RU" sz="1600" b="1" cap="none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52" name="Прямоугольник 51"/>
          <p:cNvSpPr/>
          <p:nvPr/>
        </p:nvSpPr>
        <p:spPr>
          <a:xfrm>
            <a:off x="566057" y="6519446"/>
            <a:ext cx="292067" cy="33855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ru-RU" sz="1600" b="1" cap="none" spc="150" dirty="0" smtClean="0">
                <a:ln w="11430"/>
                <a:solidFill>
                  <a:srgbClr val="F8F8F8"/>
                </a:solidFill>
              </a:rPr>
              <a:t>Г</a:t>
            </a:r>
            <a:endParaRPr lang="ru-RU" sz="1600" b="1" cap="none" spc="150" dirty="0">
              <a:ln w="11430"/>
              <a:solidFill>
                <a:srgbClr val="F8F8F8"/>
              </a:solidFill>
            </a:endParaRPr>
          </a:p>
        </p:txBody>
      </p:sp>
      <p:sp>
        <p:nvSpPr>
          <p:cNvPr id="53" name="Прямоугольник 52"/>
          <p:cNvSpPr/>
          <p:nvPr/>
        </p:nvSpPr>
        <p:spPr>
          <a:xfrm>
            <a:off x="3222171" y="6519446"/>
            <a:ext cx="292067" cy="33855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ru-RU" sz="1600" b="1" cap="none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Г</a:t>
            </a:r>
            <a:endParaRPr lang="ru-RU" sz="1600" b="1" cap="none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54" name="Прямоугольник 53"/>
          <p:cNvSpPr/>
          <p:nvPr/>
        </p:nvSpPr>
        <p:spPr>
          <a:xfrm rot="695578">
            <a:off x="8142514" y="6519446"/>
            <a:ext cx="292067" cy="33855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ru-RU" sz="1600" b="1" cap="none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Г</a:t>
            </a:r>
            <a:endParaRPr lang="ru-RU" sz="1600" b="1" cap="none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55" name="Прямоугольник 54"/>
          <p:cNvSpPr/>
          <p:nvPr/>
        </p:nvSpPr>
        <p:spPr>
          <a:xfrm rot="1046912">
            <a:off x="8851933" y="5300246"/>
            <a:ext cx="292067" cy="33855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ru-RU" sz="1600" b="1" cap="none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Г</a:t>
            </a:r>
            <a:endParaRPr lang="ru-RU" sz="1600" b="1" cap="none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56" name="Прямоугольник 55"/>
          <p:cNvSpPr/>
          <p:nvPr/>
        </p:nvSpPr>
        <p:spPr>
          <a:xfrm rot="17504578">
            <a:off x="8851933" y="2687674"/>
            <a:ext cx="292067" cy="33855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ru-RU" sz="1600" b="1" cap="none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Г</a:t>
            </a:r>
            <a:endParaRPr lang="ru-RU" sz="1600" b="1" cap="none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57" name="Прямоугольник 56"/>
          <p:cNvSpPr/>
          <p:nvPr/>
        </p:nvSpPr>
        <p:spPr>
          <a:xfrm rot="20348896">
            <a:off x="8752115" y="0"/>
            <a:ext cx="391886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</a:t>
            </a:r>
            <a:endParaRPr lang="ru-RU" sz="2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58" name="Прямоугольник 57"/>
          <p:cNvSpPr/>
          <p:nvPr/>
        </p:nvSpPr>
        <p:spPr>
          <a:xfrm rot="521593">
            <a:off x="8752547" y="2188029"/>
            <a:ext cx="391453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</a:t>
            </a:r>
            <a:endParaRPr lang="ru-RU" sz="2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59" name="Прямоугольник 58"/>
          <p:cNvSpPr/>
          <p:nvPr/>
        </p:nvSpPr>
        <p:spPr>
          <a:xfrm rot="4610928">
            <a:off x="2332728" y="2324"/>
            <a:ext cx="295492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</a:t>
            </a:r>
            <a:endParaRPr lang="ru-RU" sz="2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0" name="Прямоугольник 59"/>
          <p:cNvSpPr/>
          <p:nvPr/>
        </p:nvSpPr>
        <p:spPr>
          <a:xfrm rot="20465591">
            <a:off x="479405" y="0"/>
            <a:ext cx="288861" cy="27699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2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</a:t>
            </a:r>
            <a:endParaRPr lang="ru-RU" sz="1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1" name="Прямоугольник 60"/>
          <p:cNvSpPr/>
          <p:nvPr/>
        </p:nvSpPr>
        <p:spPr>
          <a:xfrm>
            <a:off x="0" y="3907971"/>
            <a:ext cx="288861" cy="27699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2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</a:t>
            </a:r>
            <a:endParaRPr lang="ru-RU" sz="1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2" name="Прямоугольник 61"/>
          <p:cNvSpPr/>
          <p:nvPr/>
        </p:nvSpPr>
        <p:spPr>
          <a:xfrm>
            <a:off x="0" y="4985657"/>
            <a:ext cx="288861" cy="27699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2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</a:t>
            </a:r>
            <a:endParaRPr lang="ru-RU" sz="1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3" name="Прямоугольник 62"/>
          <p:cNvSpPr/>
          <p:nvPr/>
        </p:nvSpPr>
        <p:spPr>
          <a:xfrm>
            <a:off x="1611086" y="6581001"/>
            <a:ext cx="288861" cy="27699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2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</a:t>
            </a:r>
            <a:endParaRPr lang="ru-RU" sz="1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4" name="Прямоугольник 63"/>
          <p:cNvSpPr/>
          <p:nvPr/>
        </p:nvSpPr>
        <p:spPr>
          <a:xfrm>
            <a:off x="5290457" y="6581001"/>
            <a:ext cx="288861" cy="27699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2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</a:t>
            </a:r>
            <a:endParaRPr lang="ru-RU" sz="1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5" name="Прямоугольник 64"/>
          <p:cNvSpPr/>
          <p:nvPr/>
        </p:nvSpPr>
        <p:spPr>
          <a:xfrm rot="725610">
            <a:off x="6106885" y="6581001"/>
            <a:ext cx="288861" cy="27699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2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</a:t>
            </a:r>
            <a:endParaRPr lang="ru-RU" sz="1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6" name="Прямоугольник 65"/>
          <p:cNvSpPr/>
          <p:nvPr/>
        </p:nvSpPr>
        <p:spPr>
          <a:xfrm>
            <a:off x="7848599" y="6581001"/>
            <a:ext cx="288861" cy="27699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2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</a:t>
            </a:r>
            <a:endParaRPr lang="ru-RU" sz="1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7" name="Прямоугольник 66"/>
          <p:cNvSpPr/>
          <p:nvPr/>
        </p:nvSpPr>
        <p:spPr>
          <a:xfrm rot="20693221">
            <a:off x="8855139" y="5884315"/>
            <a:ext cx="288861" cy="27699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2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</a:t>
            </a:r>
            <a:endParaRPr lang="ru-RU" sz="1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8" name="Заголовок 67"/>
          <p:cNvSpPr>
            <a:spLocks noGrp="1"/>
          </p:cNvSpPr>
          <p:nvPr>
            <p:ph type="ctrTitle"/>
          </p:nvPr>
        </p:nvSpPr>
        <p:spPr>
          <a:xfrm>
            <a:off x="423024" y="926174"/>
            <a:ext cx="8379782" cy="1200329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b="1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  </a:t>
            </a:r>
            <a:r>
              <a:rPr lang="ru-RU" sz="32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cs typeface="Lucida Sans Unicode" pitchFamily="34" charset="0"/>
              </a:rPr>
              <a:t> </a:t>
            </a:r>
            <a:br>
              <a:rPr lang="ru-RU" sz="32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cs typeface="Lucida Sans Unicode" pitchFamily="34" charset="0"/>
              </a:rPr>
            </a:br>
            <a:r>
              <a:rPr lang="ru-RU" sz="32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cs typeface="Lucida Sans Unicode" pitchFamily="34" charset="0"/>
              </a:rPr>
              <a:t> </a:t>
            </a:r>
            <a:endParaRPr lang="ru-RU" sz="32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cs typeface="Lucida Sans Unicode" pitchFamily="34" charset="0"/>
            </a:endParaRPr>
          </a:p>
        </p:txBody>
      </p:sp>
      <p:graphicFrame>
        <p:nvGraphicFramePr>
          <p:cNvPr id="70" name="Таблица 6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89931656"/>
              </p:ext>
            </p:extLst>
          </p:nvPr>
        </p:nvGraphicFramePr>
        <p:xfrm>
          <a:off x="1306149" y="5485908"/>
          <a:ext cx="3340802" cy="746880"/>
        </p:xfrm>
        <a:graphic>
          <a:graphicData uri="http://schemas.openxmlformats.org/drawingml/2006/table">
            <a:tbl>
              <a:tblPr firstRow="1" bandRow="1">
                <a:tableStyleId>{3C2FFA5D-87B4-456A-9821-1D502468CF0F}</a:tableStyleId>
              </a:tblPr>
              <a:tblGrid>
                <a:gridCol w="3340802"/>
              </a:tblGrid>
              <a:tr h="37819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 </a:t>
                      </a:r>
                      <a:endParaRPr lang="ru-RU" dirty="0"/>
                    </a:p>
                  </a:txBody>
                  <a:tcPr/>
                </a:tc>
              </a:tr>
              <a:tr h="36868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aseline="0" dirty="0" smtClean="0"/>
                        <a:t> 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696646" y="603060"/>
            <a:ext cx="271228" cy="46166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ru-RU" sz="2400" b="1" dirty="0" smtClean="0"/>
              <a:t> </a:t>
            </a:r>
            <a:endParaRPr lang="ru-RU" sz="2400" b="1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137118" y="4326481"/>
            <a:ext cx="7292788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dirty="0"/>
          </a:p>
        </p:txBody>
      </p:sp>
      <p:sp>
        <p:nvSpPr>
          <p:cNvPr id="2" name="Скругленный прямоугольник 1"/>
          <p:cNvSpPr/>
          <p:nvPr/>
        </p:nvSpPr>
        <p:spPr>
          <a:xfrm>
            <a:off x="623835" y="448230"/>
            <a:ext cx="8058948" cy="593000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/>
              <a:t>1. </a:t>
            </a:r>
            <a:r>
              <a:rPr lang="ru-RU" sz="1600" dirty="0" err="1"/>
              <a:t>Рачковская</a:t>
            </a:r>
            <a:r>
              <a:rPr lang="ru-RU" sz="1600" dirty="0"/>
              <a:t> Н.А. Дистанционное обучение лиц с особыми образовательными потребностями. Автоматизация. Современные технологии. 2015. № 6. С. 36–40.</a:t>
            </a:r>
          </a:p>
          <a:p>
            <a:pPr algn="ctr"/>
            <a:r>
              <a:rPr lang="ru-RU" sz="1600" dirty="0"/>
              <a:t>2. </a:t>
            </a:r>
            <a:r>
              <a:rPr lang="ru-RU" sz="1600" dirty="0" err="1"/>
              <a:t>Рачковская</a:t>
            </a:r>
            <a:r>
              <a:rPr lang="ru-RU" sz="1600" dirty="0"/>
              <a:t> Н.А. Социальная </a:t>
            </a:r>
            <a:r>
              <a:rPr lang="ru-RU" sz="1600" dirty="0" err="1"/>
              <a:t>абилитация</a:t>
            </a:r>
            <a:r>
              <a:rPr lang="ru-RU" sz="1600" dirty="0"/>
              <a:t> школьников с ограниченными возможностями здоровья // Вестник Московского государственного областного университета. Серия: Педагогика. 2015. № 3. С. 106–112.</a:t>
            </a:r>
          </a:p>
          <a:p>
            <a:pPr algn="ctr"/>
            <a:r>
              <a:rPr lang="ru-RU" sz="1600" dirty="0"/>
              <a:t>3. </a:t>
            </a:r>
            <a:r>
              <a:rPr lang="ru-RU" sz="1600" dirty="0" err="1"/>
              <a:t>Рачковская</a:t>
            </a:r>
            <a:r>
              <a:rPr lang="ru-RU" sz="1600" dirty="0"/>
              <a:t> Н.А., </a:t>
            </a:r>
            <a:r>
              <a:rPr lang="ru-RU" sz="1600" dirty="0" err="1"/>
              <a:t>Сюрин</a:t>
            </a:r>
            <a:r>
              <a:rPr lang="ru-RU" sz="1600" dirty="0"/>
              <a:t> С.Н., Новиков Р.А., Тумаева О.В. Социально-педагогическая профилактика деструктивного поведения несовершеннолетних : учебно-методическое пособие. М., 2015. 192 с.</a:t>
            </a:r>
          </a:p>
          <a:p>
            <a:pPr algn="ctr"/>
            <a:r>
              <a:rPr lang="ru-RU" sz="1600" dirty="0"/>
              <a:t>4. Указ Президента Российской Федерации от 1 июня 2012 г. № 761 «О Национальной стратегии действий в интересах детей на 2012–2017 годы» [Электронный ресурс]. ISSN 2072-8395 Вестник МГОУ. Серия: Педагогика 2016 / № 4 URL: http: // base.garant.ru/70183566/ (дата обращения: 25.02.2020).</a:t>
            </a:r>
          </a:p>
          <a:p>
            <a:pPr algn="ctr"/>
            <a:r>
              <a:rPr lang="ru-RU" sz="1600" dirty="0"/>
              <a:t>5. Федеральный закон «Об образовании в РФ» № 273-ФЗ от 29.12.2012 [Электронный ресурс]. URL: http: // base.garant.ru/70291362/ (дата обращения: 27.02.2020).</a:t>
            </a:r>
          </a:p>
        </p:txBody>
      </p:sp>
    </p:spTree>
    <p:extLst>
      <p:ext uri="{BB962C8B-B14F-4D97-AF65-F5344CB8AC3E}">
        <p14:creationId xmlns:p14="http://schemas.microsoft.com/office/powerpoint/2010/main" val="2723842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extBox 1"/>
          <p:cNvSpPr txBox="1">
            <a:spLocks noChangeArrowheads="1"/>
          </p:cNvSpPr>
          <p:nvPr/>
        </p:nvSpPr>
        <p:spPr bwMode="auto">
          <a:xfrm>
            <a:off x="250825" y="836613"/>
            <a:ext cx="8904288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sz="3600" b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Творческих успехов в новых начинаниях!</a:t>
            </a:r>
          </a:p>
        </p:txBody>
      </p:sp>
      <p:pic>
        <p:nvPicPr>
          <p:cNvPr id="22531" name="Рисунок 1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7313" y="1773238"/>
            <a:ext cx="6500812" cy="4441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6472038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/>
          <p:cNvSpPr>
            <a:spLocks noGrp="1"/>
          </p:cNvSpPr>
          <p:nvPr>
            <p:ph idx="4294967295"/>
          </p:nvPr>
        </p:nvSpPr>
        <p:spPr>
          <a:xfrm>
            <a:off x="533400" y="304800"/>
            <a:ext cx="8229600" cy="6845300"/>
          </a:xfrm>
        </p:spPr>
        <p:txBody>
          <a:bodyPr/>
          <a:lstStyle/>
          <a:p>
            <a:pPr marL="44450" indent="0" eaLnBrk="1" hangingPunct="1">
              <a:buFont typeface="Georgia" pitchFamily="18" charset="0"/>
              <a:buNone/>
            </a:pPr>
            <a:r>
              <a:rPr lang="ru-RU" b="1" u="sng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Интегрированное обучение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 - совместное обучение детей-инвалидов и детей с незначительными нарушениями и отклонениями в развитии вместе со здоровыми детьми с целью облегчения процесса их социализации и интеграции в обществе</a:t>
            </a:r>
          </a:p>
          <a:p>
            <a:pPr marL="44450" indent="0" eaLnBrk="1" hangingPunct="1">
              <a:buFont typeface="Georgia" pitchFamily="18" charset="0"/>
              <a:buNone/>
            </a:pPr>
            <a:r>
              <a:rPr lang="ru-RU" b="1" u="sng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Инклюзивное образование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  - процесс развития общего образования, который подразумевает доступность образования для всех, в плане приспособления к различным нуждам всех детей, что обеспечивает доступ к образованию для детей с особыми потребностями</a:t>
            </a:r>
          </a:p>
          <a:p>
            <a:pPr marL="44450" indent="0" eaLnBrk="1" hangingPunct="1">
              <a:buFontTx/>
              <a:buChar char="•"/>
            </a:pPr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148652265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685800" y="381000"/>
            <a:ext cx="8153400" cy="3189288"/>
          </a:xfrm>
        </p:spPr>
        <p:txBody>
          <a:bodyPr/>
          <a:lstStyle/>
          <a:p>
            <a:pPr marL="44450" indent="0" algn="ctr" eaLnBrk="1" hangingPunct="1">
              <a:buFont typeface="Georgia" pitchFamily="18" charset="0"/>
              <a:buNone/>
            </a:pPr>
            <a:r>
              <a:rPr lang="kk-KZ" sz="2800" b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Основная цель инклюзивного образования </a:t>
            </a:r>
            <a:r>
              <a:rPr lang="kk-KZ" sz="2800" b="1" smtClean="0">
                <a:solidFill>
                  <a:schemeClr val="bg1"/>
                </a:solidFill>
                <a:latin typeface="Tahoma" charset="0"/>
                <a:cs typeface="Tahoma" charset="0"/>
              </a:rPr>
              <a:t>–</a:t>
            </a:r>
            <a:endParaRPr lang="en-US" sz="2800" b="1" smtClean="0">
              <a:solidFill>
                <a:schemeClr val="bg1"/>
              </a:solidFill>
              <a:latin typeface="Tahoma" charset="0"/>
              <a:cs typeface="Tahoma" charset="0"/>
            </a:endParaRPr>
          </a:p>
          <a:p>
            <a:pPr marL="44450" indent="0" eaLnBrk="1" hangingPunct="1">
              <a:buFont typeface="Georgia" pitchFamily="18" charset="0"/>
              <a:buNone/>
            </a:pPr>
            <a:r>
              <a:rPr lang="kk-KZ" sz="280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реализация права детей с ограниченными возможностями в развитии на получение образования в соответствии с их познавательными возможностями и способностями по месту жительства, их социальная адаптация и интеграция в общество, повышение роли семьи в воспитании и развитии своего ребенка</a:t>
            </a:r>
            <a:endParaRPr lang="ru-RU" sz="280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219" name="Picture 6" descr="Картинки по запросу картинки к инклюзивному образованию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3250" y="3643313"/>
            <a:ext cx="2857500" cy="2643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3875297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81000" y="230188"/>
            <a:ext cx="8382000" cy="430212"/>
          </a:xfrm>
        </p:spPr>
        <p:txBody>
          <a:bodyPr numCol="1" anchorCtr="0" compatLnSpc="1">
            <a:prstTxWarp prst="textNoShape">
              <a:avLst/>
            </a:prstTxWarp>
          </a:bodyPr>
          <a:lstStyle/>
          <a:p>
            <a:pPr eaLnBrk="1" hangingPunct="1">
              <a:lnSpc>
                <a:spcPct val="100000"/>
              </a:lnSpc>
              <a:defRPr/>
            </a:pPr>
            <a:r>
              <a:rPr lang="ru-RU" sz="2800" b="1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Основные принципы инклюзивного образования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sz="quarter" idx="10"/>
          </p:nvPr>
        </p:nvSpPr>
        <p:spPr>
          <a:xfrm>
            <a:off x="381000" y="928688"/>
            <a:ext cx="8382000" cy="5294312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u-RU" sz="240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Каждый имеет право на образование</a:t>
            </a:r>
          </a:p>
          <a:p>
            <a:pPr eaLnBrk="1" hangingPunct="1">
              <a:lnSpc>
                <a:spcPct val="80000"/>
              </a:lnSpc>
            </a:pPr>
            <a:r>
              <a:rPr lang="ru-RU" sz="240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Образование начинается с самого рождения</a:t>
            </a:r>
          </a:p>
          <a:p>
            <a:pPr eaLnBrk="1" hangingPunct="1">
              <a:lnSpc>
                <a:spcPct val="80000"/>
              </a:lnSpc>
            </a:pPr>
            <a:r>
              <a:rPr lang="ru-RU" sz="240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Все дети могут учиться</a:t>
            </a:r>
          </a:p>
          <a:p>
            <a:pPr eaLnBrk="1" hangingPunct="1">
              <a:lnSpc>
                <a:spcPct val="80000"/>
              </a:lnSpc>
            </a:pPr>
            <a:r>
              <a:rPr lang="ru-RU" sz="240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Каждый нуждается в помощи в процессе обучения</a:t>
            </a:r>
          </a:p>
          <a:p>
            <a:pPr eaLnBrk="1" hangingPunct="1">
              <a:lnSpc>
                <a:spcPct val="80000"/>
              </a:lnSpc>
            </a:pPr>
            <a:r>
              <a:rPr lang="ru-RU" sz="240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Дискриминационное  отношение должно подвергаться критике. Необходимо готовить детей жить в инклюзивном обществе, которому свойственна толерантность и которое принимает многообразие.</a:t>
            </a:r>
          </a:p>
          <a:p>
            <a:pPr eaLnBrk="1" hangingPunct="1">
              <a:lnSpc>
                <a:spcPct val="80000"/>
              </a:lnSpc>
            </a:pPr>
            <a:r>
              <a:rPr lang="ru-RU" sz="240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Учителя не должны существовать сами по себе, они нуждаются в постоянной поддержке.</a:t>
            </a:r>
          </a:p>
          <a:p>
            <a:pPr eaLnBrk="1" hangingPunct="1">
              <a:lnSpc>
                <a:spcPct val="80000"/>
              </a:lnSpc>
            </a:pPr>
            <a:endParaRPr lang="ru-RU" sz="240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</a:pPr>
            <a:endParaRPr lang="ru-RU" sz="280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</a:pPr>
            <a:endParaRPr lang="ru-RU" sz="2400" smtClean="0">
              <a:solidFill>
                <a:schemeClr val="tx2"/>
              </a:solidFill>
              <a:latin typeface="Tahoma" charset="0"/>
              <a:cs typeface="Tahoma" charset="0"/>
            </a:endParaRPr>
          </a:p>
          <a:p>
            <a:pPr eaLnBrk="1" hangingPunct="1">
              <a:lnSpc>
                <a:spcPct val="80000"/>
              </a:lnSpc>
            </a:pPr>
            <a:endParaRPr lang="ru-RU" sz="2400" smtClean="0"/>
          </a:p>
          <a:p>
            <a:pPr eaLnBrk="1" hangingPunct="1">
              <a:lnSpc>
                <a:spcPct val="80000"/>
              </a:lnSpc>
            </a:pPr>
            <a:endParaRPr lang="ru-RU" sz="280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9664895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мка 6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541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 rot="1603304">
            <a:off x="75421" y="2798538"/>
            <a:ext cx="272179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2000" b="1" dirty="0">
                <a:ln/>
                <a:solidFill>
                  <a:schemeClr val="accent3"/>
                </a:solidFill>
              </a:rPr>
              <a:t>А</a:t>
            </a:r>
            <a:endParaRPr lang="ru-RU" sz="20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11" name="Прямоугольник 10"/>
          <p:cNvSpPr/>
          <p:nvPr/>
        </p:nvSpPr>
        <p:spPr>
          <a:xfrm rot="1603304">
            <a:off x="75421" y="39828"/>
            <a:ext cx="272179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2000" b="1" dirty="0">
                <a:ln/>
                <a:solidFill>
                  <a:schemeClr val="accent3"/>
                </a:solidFill>
              </a:rPr>
              <a:t>А</a:t>
            </a:r>
            <a:endParaRPr lang="ru-RU" sz="20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13" name="Прямоугольник 12"/>
          <p:cNvSpPr/>
          <p:nvPr/>
        </p:nvSpPr>
        <p:spPr>
          <a:xfrm rot="1603304">
            <a:off x="2807735" y="39828"/>
            <a:ext cx="272179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2000" b="1" dirty="0">
                <a:ln/>
                <a:solidFill>
                  <a:schemeClr val="accent3"/>
                </a:solidFill>
              </a:rPr>
              <a:t>А</a:t>
            </a:r>
            <a:endParaRPr lang="ru-RU" sz="20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14" name="Прямоугольник 13"/>
          <p:cNvSpPr/>
          <p:nvPr/>
        </p:nvSpPr>
        <p:spPr>
          <a:xfrm rot="11019952">
            <a:off x="5779535" y="39828"/>
            <a:ext cx="272179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2000" b="1" dirty="0">
                <a:ln/>
                <a:solidFill>
                  <a:schemeClr val="accent3"/>
                </a:solidFill>
              </a:rPr>
              <a:t>А</a:t>
            </a:r>
            <a:endParaRPr lang="ru-RU" sz="20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15" name="Прямоугольник 14"/>
          <p:cNvSpPr/>
          <p:nvPr/>
        </p:nvSpPr>
        <p:spPr>
          <a:xfrm rot="1603304">
            <a:off x="7967563" y="39828"/>
            <a:ext cx="272179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2000" b="1" dirty="0">
                <a:ln/>
                <a:solidFill>
                  <a:schemeClr val="accent3"/>
                </a:solidFill>
              </a:rPr>
              <a:t>А</a:t>
            </a:r>
            <a:endParaRPr lang="ru-RU" sz="20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16" name="Прямоугольник 15"/>
          <p:cNvSpPr/>
          <p:nvPr/>
        </p:nvSpPr>
        <p:spPr>
          <a:xfrm rot="1603304">
            <a:off x="8796400" y="1487629"/>
            <a:ext cx="272179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2000" b="1" dirty="0">
                <a:ln/>
                <a:solidFill>
                  <a:schemeClr val="accent3"/>
                </a:solidFill>
              </a:rPr>
              <a:t>А</a:t>
            </a:r>
            <a:endParaRPr lang="ru-RU" sz="20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17" name="Прямоугольник 16"/>
          <p:cNvSpPr/>
          <p:nvPr/>
        </p:nvSpPr>
        <p:spPr>
          <a:xfrm rot="1603304">
            <a:off x="8796398" y="3228945"/>
            <a:ext cx="272179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2000" b="1" dirty="0">
                <a:ln/>
                <a:solidFill>
                  <a:schemeClr val="accent3"/>
                </a:solidFill>
              </a:rPr>
              <a:t>А</a:t>
            </a:r>
            <a:endParaRPr lang="ru-RU" sz="20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18" name="Прямоугольник 17"/>
          <p:cNvSpPr/>
          <p:nvPr/>
        </p:nvSpPr>
        <p:spPr>
          <a:xfrm rot="1603304">
            <a:off x="8796399" y="4600545"/>
            <a:ext cx="272179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2000" b="1" dirty="0">
                <a:ln/>
                <a:solidFill>
                  <a:schemeClr val="accent3"/>
                </a:solidFill>
              </a:rPr>
              <a:t>А</a:t>
            </a:r>
            <a:endParaRPr lang="ru-RU" sz="20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19" name="Прямоугольник 18"/>
          <p:cNvSpPr/>
          <p:nvPr/>
        </p:nvSpPr>
        <p:spPr>
          <a:xfrm rot="1603304">
            <a:off x="7511885" y="6418061"/>
            <a:ext cx="272179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2000" b="1" dirty="0">
                <a:ln/>
                <a:solidFill>
                  <a:schemeClr val="accent3"/>
                </a:solidFill>
              </a:rPr>
              <a:t>А</a:t>
            </a:r>
            <a:endParaRPr lang="ru-RU" sz="20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20" name="Прямоугольник 19"/>
          <p:cNvSpPr/>
          <p:nvPr/>
        </p:nvSpPr>
        <p:spPr>
          <a:xfrm rot="1603304">
            <a:off x="4435910" y="6418062"/>
            <a:ext cx="272179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2000" b="1" dirty="0">
                <a:ln/>
                <a:solidFill>
                  <a:schemeClr val="accent3"/>
                </a:solidFill>
              </a:rPr>
              <a:t>А</a:t>
            </a:r>
            <a:endParaRPr lang="ru-RU" sz="20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21" name="Прямоугольник 20"/>
          <p:cNvSpPr/>
          <p:nvPr/>
        </p:nvSpPr>
        <p:spPr>
          <a:xfrm rot="1603304">
            <a:off x="75422" y="6418062"/>
            <a:ext cx="272179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2000" b="1" dirty="0">
                <a:ln/>
                <a:solidFill>
                  <a:schemeClr val="accent3"/>
                </a:solidFill>
              </a:rPr>
              <a:t>А</a:t>
            </a:r>
            <a:endParaRPr lang="ru-RU" sz="20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0" y="528935"/>
            <a:ext cx="290464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Б</a:t>
            </a:r>
            <a:endParaRPr lang="ru-RU" sz="1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23" name="Прямоугольник 22"/>
          <p:cNvSpPr/>
          <p:nvPr/>
        </p:nvSpPr>
        <p:spPr>
          <a:xfrm rot="1164429">
            <a:off x="4426768" y="0"/>
            <a:ext cx="290464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Б</a:t>
            </a:r>
            <a:endParaRPr lang="ru-RU" sz="1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24" name="Прямоугольник 23"/>
          <p:cNvSpPr/>
          <p:nvPr/>
        </p:nvSpPr>
        <p:spPr>
          <a:xfrm rot="19972074">
            <a:off x="6549482" y="0"/>
            <a:ext cx="290464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Б</a:t>
            </a:r>
            <a:endParaRPr lang="ru-RU" sz="1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25" name="Прямоугольник 24"/>
          <p:cNvSpPr/>
          <p:nvPr/>
        </p:nvSpPr>
        <p:spPr>
          <a:xfrm rot="16200000">
            <a:off x="8853536" y="1012371"/>
            <a:ext cx="290464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Б</a:t>
            </a:r>
            <a:endParaRPr lang="ru-RU" sz="1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8853536" y="3766457"/>
            <a:ext cx="290464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Б</a:t>
            </a:r>
            <a:endParaRPr lang="ru-RU" sz="1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8853536" y="6400800"/>
            <a:ext cx="290464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Б</a:t>
            </a:r>
            <a:endParaRPr lang="ru-RU" sz="1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7035622" y="6550223"/>
            <a:ext cx="290464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Б</a:t>
            </a:r>
            <a:endParaRPr lang="ru-RU" sz="1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29" name="Прямоугольник 28"/>
          <p:cNvSpPr/>
          <p:nvPr/>
        </p:nvSpPr>
        <p:spPr>
          <a:xfrm rot="10800000">
            <a:off x="5696679" y="6550223"/>
            <a:ext cx="290464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Б</a:t>
            </a:r>
            <a:endParaRPr lang="ru-RU" sz="1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3682822" y="6550223"/>
            <a:ext cx="290464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Б</a:t>
            </a:r>
            <a:endParaRPr lang="ru-RU" sz="1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31" name="Прямоугольник 30"/>
          <p:cNvSpPr/>
          <p:nvPr/>
        </p:nvSpPr>
        <p:spPr>
          <a:xfrm rot="1662935">
            <a:off x="1973765" y="6550223"/>
            <a:ext cx="290464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Б</a:t>
            </a:r>
            <a:endParaRPr lang="ru-RU" sz="1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32" name="Прямоугольник 31"/>
          <p:cNvSpPr/>
          <p:nvPr/>
        </p:nvSpPr>
        <p:spPr>
          <a:xfrm rot="1481493">
            <a:off x="0" y="5287480"/>
            <a:ext cx="290464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Б</a:t>
            </a:r>
            <a:endParaRPr lang="ru-RU" sz="1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0" y="3429000"/>
            <a:ext cx="290464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Б</a:t>
            </a:r>
            <a:endParaRPr lang="ru-RU" sz="1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34" name="Прямоугольник 33"/>
          <p:cNvSpPr/>
          <p:nvPr/>
        </p:nvSpPr>
        <p:spPr>
          <a:xfrm rot="20143778">
            <a:off x="-7214" y="1406175"/>
            <a:ext cx="314510" cy="36933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/>
            </a:scene3d>
            <a:sp3d contourW="19050" prstMaterial="clear">
              <a:bevelT w="50800" h="50800"/>
              <a:contourClr>
                <a:schemeClr val="accent5">
                  <a:tint val="70000"/>
                  <a:satMod val="180000"/>
                  <a:alpha val="70000"/>
                </a:schemeClr>
              </a:contourClr>
            </a:sp3d>
          </a:bodyPr>
          <a:lstStyle/>
          <a:p>
            <a:pPr algn="ctr"/>
            <a:r>
              <a:rPr lang="ru-RU" b="1" cap="none" spc="0" dirty="0" smtClean="0">
                <a:ln/>
                <a:solidFill>
                  <a:schemeClr val="accent5">
                    <a:tint val="50000"/>
                    <a:satMod val="180000"/>
                  </a:schemeClr>
                </a:solidFill>
                <a:effectLst/>
              </a:rPr>
              <a:t>В</a:t>
            </a:r>
            <a:endParaRPr lang="ru-RU" b="1" cap="none" spc="0" dirty="0">
              <a:ln/>
              <a:solidFill>
                <a:schemeClr val="accent5">
                  <a:tint val="50000"/>
                  <a:satMod val="180000"/>
                </a:schemeClr>
              </a:solidFill>
              <a:effectLst/>
            </a:endParaRPr>
          </a:p>
        </p:txBody>
      </p:sp>
      <p:sp>
        <p:nvSpPr>
          <p:cNvPr id="35" name="Прямоугольник 34"/>
          <p:cNvSpPr/>
          <p:nvPr/>
        </p:nvSpPr>
        <p:spPr>
          <a:xfrm rot="18609391">
            <a:off x="0" y="2183563"/>
            <a:ext cx="320922" cy="36933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В</a:t>
            </a:r>
            <a:endParaRPr lang="ru-RU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36" name="Прямоугольник 35"/>
          <p:cNvSpPr/>
          <p:nvPr/>
        </p:nvSpPr>
        <p:spPr>
          <a:xfrm rot="5400000">
            <a:off x="1012371" y="0"/>
            <a:ext cx="320922" cy="36933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В</a:t>
            </a:r>
            <a:endParaRPr lang="ru-RU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37" name="Прямоугольник 36"/>
          <p:cNvSpPr/>
          <p:nvPr/>
        </p:nvSpPr>
        <p:spPr>
          <a:xfrm>
            <a:off x="3614056" y="0"/>
            <a:ext cx="320922" cy="36933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В</a:t>
            </a:r>
            <a:endParaRPr lang="ru-RU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38" name="Прямоугольник 37"/>
          <p:cNvSpPr/>
          <p:nvPr/>
        </p:nvSpPr>
        <p:spPr>
          <a:xfrm rot="2594287">
            <a:off x="4865914" y="0"/>
            <a:ext cx="320922" cy="36933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В</a:t>
            </a:r>
            <a:endParaRPr lang="ru-RU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39" name="Прямоугольник 38"/>
          <p:cNvSpPr/>
          <p:nvPr/>
        </p:nvSpPr>
        <p:spPr>
          <a:xfrm rot="1172066">
            <a:off x="6368143" y="43024"/>
            <a:ext cx="320922" cy="36933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В</a:t>
            </a:r>
            <a:endParaRPr lang="ru-RU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40" name="Прямоугольник 39"/>
          <p:cNvSpPr/>
          <p:nvPr/>
        </p:nvSpPr>
        <p:spPr>
          <a:xfrm rot="2012496">
            <a:off x="0" y="4153877"/>
            <a:ext cx="320922" cy="36933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В</a:t>
            </a:r>
            <a:endParaRPr lang="ru-RU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41" name="Прямоугольник 40"/>
          <p:cNvSpPr/>
          <p:nvPr/>
        </p:nvSpPr>
        <p:spPr>
          <a:xfrm>
            <a:off x="1132114" y="6488668"/>
            <a:ext cx="320922" cy="36933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В</a:t>
            </a:r>
            <a:endParaRPr lang="ru-RU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42" name="Прямоугольник 41"/>
          <p:cNvSpPr/>
          <p:nvPr/>
        </p:nvSpPr>
        <p:spPr>
          <a:xfrm rot="19846289">
            <a:off x="2645228" y="6488668"/>
            <a:ext cx="320922" cy="36933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В</a:t>
            </a:r>
            <a:endParaRPr lang="ru-RU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43" name="Прямоугольник 42"/>
          <p:cNvSpPr/>
          <p:nvPr/>
        </p:nvSpPr>
        <p:spPr>
          <a:xfrm rot="10506840">
            <a:off x="4942114" y="6488668"/>
            <a:ext cx="320922" cy="36933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В</a:t>
            </a:r>
            <a:endParaRPr lang="ru-RU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44" name="Прямоугольник 43"/>
          <p:cNvSpPr/>
          <p:nvPr/>
        </p:nvSpPr>
        <p:spPr>
          <a:xfrm rot="20275380">
            <a:off x="6596742" y="6488668"/>
            <a:ext cx="320922" cy="36933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В</a:t>
            </a:r>
            <a:endParaRPr lang="ru-RU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45" name="Прямоугольник 44"/>
          <p:cNvSpPr/>
          <p:nvPr/>
        </p:nvSpPr>
        <p:spPr>
          <a:xfrm>
            <a:off x="0" y="1791678"/>
            <a:ext cx="292067" cy="33855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ru-RU" sz="1600" b="1" cap="none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Г</a:t>
            </a:r>
            <a:endParaRPr lang="ru-RU" sz="1600" b="1" cap="none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46" name="Прямоугольник 45"/>
          <p:cNvSpPr/>
          <p:nvPr/>
        </p:nvSpPr>
        <p:spPr>
          <a:xfrm>
            <a:off x="0" y="931707"/>
            <a:ext cx="292067" cy="33855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ru-RU" sz="1600" b="1" cap="none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Г</a:t>
            </a:r>
            <a:endParaRPr lang="ru-RU" sz="1600" b="1" cap="none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47" name="Прямоугольник 46"/>
          <p:cNvSpPr/>
          <p:nvPr/>
        </p:nvSpPr>
        <p:spPr>
          <a:xfrm rot="1110935">
            <a:off x="1828800" y="0"/>
            <a:ext cx="292067" cy="33855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ru-RU" sz="1600" b="1" cap="none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Г</a:t>
            </a:r>
            <a:endParaRPr lang="ru-RU" sz="1600" b="1" cap="none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48" name="Прямоугольник 47"/>
          <p:cNvSpPr/>
          <p:nvPr/>
        </p:nvSpPr>
        <p:spPr>
          <a:xfrm rot="20540638">
            <a:off x="4093029" y="0"/>
            <a:ext cx="292067" cy="33855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ru-RU" sz="1600" b="1" cap="none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Г</a:t>
            </a:r>
            <a:endParaRPr lang="ru-RU" sz="1600" b="1" cap="none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49" name="Прямоугольник 48"/>
          <p:cNvSpPr/>
          <p:nvPr/>
        </p:nvSpPr>
        <p:spPr>
          <a:xfrm rot="10800000">
            <a:off x="7282543" y="0"/>
            <a:ext cx="292067" cy="33855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ru-RU" sz="1600" b="1" cap="none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Г</a:t>
            </a:r>
            <a:endParaRPr lang="ru-RU" sz="1600" b="1" cap="none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50" name="Прямоугольник 49"/>
          <p:cNvSpPr/>
          <p:nvPr/>
        </p:nvSpPr>
        <p:spPr>
          <a:xfrm rot="18961971">
            <a:off x="0" y="4654621"/>
            <a:ext cx="292067" cy="33855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ru-RU" sz="1600" b="1" cap="none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Г</a:t>
            </a:r>
            <a:endParaRPr lang="ru-RU" sz="1600" b="1" cap="none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51" name="Прямоугольник 50"/>
          <p:cNvSpPr/>
          <p:nvPr/>
        </p:nvSpPr>
        <p:spPr>
          <a:xfrm rot="20476048">
            <a:off x="163286" y="5830279"/>
            <a:ext cx="292067" cy="33855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ru-RU" sz="1600" b="1" cap="none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Г</a:t>
            </a:r>
            <a:endParaRPr lang="ru-RU" sz="1600" b="1" cap="none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52" name="Прямоугольник 51"/>
          <p:cNvSpPr/>
          <p:nvPr/>
        </p:nvSpPr>
        <p:spPr>
          <a:xfrm>
            <a:off x="566057" y="6519446"/>
            <a:ext cx="292067" cy="33855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ru-RU" sz="1600" b="1" cap="none" spc="150" dirty="0" smtClean="0">
                <a:ln w="11430"/>
                <a:solidFill>
                  <a:srgbClr val="F8F8F8"/>
                </a:solidFill>
              </a:rPr>
              <a:t>Г</a:t>
            </a:r>
            <a:endParaRPr lang="ru-RU" sz="1600" b="1" cap="none" spc="150" dirty="0">
              <a:ln w="11430"/>
              <a:solidFill>
                <a:srgbClr val="F8F8F8"/>
              </a:solidFill>
            </a:endParaRPr>
          </a:p>
        </p:txBody>
      </p:sp>
      <p:sp>
        <p:nvSpPr>
          <p:cNvPr id="53" name="Прямоугольник 52"/>
          <p:cNvSpPr/>
          <p:nvPr/>
        </p:nvSpPr>
        <p:spPr>
          <a:xfrm>
            <a:off x="3222171" y="6519446"/>
            <a:ext cx="292067" cy="33855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ru-RU" sz="1600" b="1" cap="none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Г</a:t>
            </a:r>
            <a:endParaRPr lang="ru-RU" sz="1600" b="1" cap="none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54" name="Прямоугольник 53"/>
          <p:cNvSpPr/>
          <p:nvPr/>
        </p:nvSpPr>
        <p:spPr>
          <a:xfrm rot="695578">
            <a:off x="8142514" y="6519446"/>
            <a:ext cx="292067" cy="33855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ru-RU" sz="1600" b="1" cap="none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Г</a:t>
            </a:r>
            <a:endParaRPr lang="ru-RU" sz="1600" b="1" cap="none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55" name="Прямоугольник 54"/>
          <p:cNvSpPr/>
          <p:nvPr/>
        </p:nvSpPr>
        <p:spPr>
          <a:xfrm rot="1046912">
            <a:off x="8851933" y="5300246"/>
            <a:ext cx="292067" cy="33855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ru-RU" sz="1600" b="1" cap="none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Г</a:t>
            </a:r>
            <a:endParaRPr lang="ru-RU" sz="1600" b="1" cap="none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56" name="Прямоугольник 55"/>
          <p:cNvSpPr/>
          <p:nvPr/>
        </p:nvSpPr>
        <p:spPr>
          <a:xfrm rot="17504578">
            <a:off x="8851933" y="2687674"/>
            <a:ext cx="292067" cy="33855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ru-RU" sz="1600" b="1" cap="none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Г</a:t>
            </a:r>
            <a:endParaRPr lang="ru-RU" sz="1600" b="1" cap="none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57" name="Прямоугольник 56"/>
          <p:cNvSpPr/>
          <p:nvPr/>
        </p:nvSpPr>
        <p:spPr>
          <a:xfrm rot="20348896">
            <a:off x="8752115" y="0"/>
            <a:ext cx="391886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</a:t>
            </a:r>
            <a:endParaRPr lang="ru-RU" sz="2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58" name="Прямоугольник 57"/>
          <p:cNvSpPr/>
          <p:nvPr/>
        </p:nvSpPr>
        <p:spPr>
          <a:xfrm rot="521593">
            <a:off x="8752547" y="2188029"/>
            <a:ext cx="391453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</a:t>
            </a:r>
            <a:endParaRPr lang="ru-RU" sz="2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59" name="Прямоугольник 58"/>
          <p:cNvSpPr/>
          <p:nvPr/>
        </p:nvSpPr>
        <p:spPr>
          <a:xfrm rot="4610928">
            <a:off x="2332728" y="2324"/>
            <a:ext cx="295492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</a:t>
            </a:r>
            <a:endParaRPr lang="ru-RU" sz="2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0" name="Прямоугольник 59"/>
          <p:cNvSpPr/>
          <p:nvPr/>
        </p:nvSpPr>
        <p:spPr>
          <a:xfrm rot="20465591">
            <a:off x="479405" y="0"/>
            <a:ext cx="288861" cy="27699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2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</a:t>
            </a:r>
            <a:endParaRPr lang="ru-RU" sz="1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1" name="Прямоугольник 60"/>
          <p:cNvSpPr/>
          <p:nvPr/>
        </p:nvSpPr>
        <p:spPr>
          <a:xfrm>
            <a:off x="0" y="3907971"/>
            <a:ext cx="288861" cy="27699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2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</a:t>
            </a:r>
            <a:endParaRPr lang="ru-RU" sz="1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2" name="Прямоугольник 61"/>
          <p:cNvSpPr/>
          <p:nvPr/>
        </p:nvSpPr>
        <p:spPr>
          <a:xfrm>
            <a:off x="0" y="4985657"/>
            <a:ext cx="288861" cy="27699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2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</a:t>
            </a:r>
            <a:endParaRPr lang="ru-RU" sz="1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3" name="Прямоугольник 62"/>
          <p:cNvSpPr/>
          <p:nvPr/>
        </p:nvSpPr>
        <p:spPr>
          <a:xfrm>
            <a:off x="1611086" y="6581001"/>
            <a:ext cx="288861" cy="27699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2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</a:t>
            </a:r>
            <a:endParaRPr lang="ru-RU" sz="1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4" name="Прямоугольник 63"/>
          <p:cNvSpPr/>
          <p:nvPr/>
        </p:nvSpPr>
        <p:spPr>
          <a:xfrm>
            <a:off x="5290457" y="6581001"/>
            <a:ext cx="288861" cy="27699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2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</a:t>
            </a:r>
            <a:endParaRPr lang="ru-RU" sz="1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5" name="Прямоугольник 64"/>
          <p:cNvSpPr/>
          <p:nvPr/>
        </p:nvSpPr>
        <p:spPr>
          <a:xfrm rot="725610">
            <a:off x="6106885" y="6581001"/>
            <a:ext cx="288861" cy="27699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2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</a:t>
            </a:r>
            <a:endParaRPr lang="ru-RU" sz="1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6" name="Прямоугольник 65"/>
          <p:cNvSpPr/>
          <p:nvPr/>
        </p:nvSpPr>
        <p:spPr>
          <a:xfrm>
            <a:off x="7848599" y="6581001"/>
            <a:ext cx="288861" cy="27699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2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</a:t>
            </a:r>
            <a:endParaRPr lang="ru-RU" sz="1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7" name="Прямоугольник 66"/>
          <p:cNvSpPr/>
          <p:nvPr/>
        </p:nvSpPr>
        <p:spPr>
          <a:xfrm rot="20693221">
            <a:off x="8855139" y="5884315"/>
            <a:ext cx="288861" cy="27699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2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</a:t>
            </a:r>
            <a:endParaRPr lang="ru-RU" sz="1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8" name="Заголовок 67"/>
          <p:cNvSpPr>
            <a:spLocks noGrp="1"/>
          </p:cNvSpPr>
          <p:nvPr>
            <p:ph type="ctrTitle"/>
          </p:nvPr>
        </p:nvSpPr>
        <p:spPr>
          <a:xfrm>
            <a:off x="423024" y="926174"/>
            <a:ext cx="8379782" cy="1200329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b="1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  </a:t>
            </a:r>
            <a:r>
              <a:rPr lang="ru-RU" sz="32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cs typeface="Lucida Sans Unicode" pitchFamily="34" charset="0"/>
              </a:rPr>
              <a:t> </a:t>
            </a:r>
            <a:br>
              <a:rPr lang="ru-RU" sz="32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cs typeface="Lucida Sans Unicode" pitchFamily="34" charset="0"/>
              </a:rPr>
            </a:br>
            <a:r>
              <a:rPr lang="ru-RU" sz="32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cs typeface="Lucida Sans Unicode" pitchFamily="34" charset="0"/>
              </a:rPr>
              <a:t> </a:t>
            </a:r>
            <a:endParaRPr lang="ru-RU" sz="32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cs typeface="Lucida Sans Unicode" pitchFamily="34" charset="0"/>
            </a:endParaRPr>
          </a:p>
        </p:txBody>
      </p:sp>
      <p:graphicFrame>
        <p:nvGraphicFramePr>
          <p:cNvPr id="70" name="Таблица 6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09233384"/>
              </p:ext>
            </p:extLst>
          </p:nvPr>
        </p:nvGraphicFramePr>
        <p:xfrm>
          <a:off x="1306149" y="5485908"/>
          <a:ext cx="3340802" cy="746880"/>
        </p:xfrm>
        <a:graphic>
          <a:graphicData uri="http://schemas.openxmlformats.org/drawingml/2006/table">
            <a:tbl>
              <a:tblPr firstRow="1" bandRow="1">
                <a:tableStyleId>{3C2FFA5D-87B4-456A-9821-1D502468CF0F}</a:tableStyleId>
              </a:tblPr>
              <a:tblGrid>
                <a:gridCol w="3340802"/>
              </a:tblGrid>
              <a:tr h="37819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 </a:t>
                      </a:r>
                      <a:endParaRPr lang="ru-RU" dirty="0"/>
                    </a:p>
                  </a:txBody>
                  <a:tcPr/>
                </a:tc>
              </a:tr>
              <a:tr h="36868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aseline="0" dirty="0" smtClean="0"/>
                        <a:t> 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Скругленный прямоугольник 3"/>
          <p:cNvSpPr/>
          <p:nvPr/>
        </p:nvSpPr>
        <p:spPr>
          <a:xfrm>
            <a:off x="1137118" y="4326481"/>
            <a:ext cx="7292788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 </a:t>
            </a:r>
            <a:endParaRPr lang="ru-RU" b="1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91753" y="550968"/>
            <a:ext cx="7865853" cy="352527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</a:rPr>
              <a:t>Инклюзивные школы </a:t>
            </a:r>
            <a:r>
              <a:rPr lang="ru-RU" sz="2400" b="1" dirty="0" smtClean="0"/>
              <a:t>рассматриваются и как самое эффективное средство, гарантирующее </a:t>
            </a:r>
            <a:r>
              <a:rPr lang="ru-RU" sz="2400" b="1" dirty="0" smtClean="0">
                <a:solidFill>
                  <a:srgbClr val="C00000"/>
                </a:solidFill>
              </a:rPr>
              <a:t>солидарность</a:t>
            </a:r>
            <a:r>
              <a:rPr lang="ru-RU" sz="2400" b="1" dirty="0" smtClean="0"/>
              <a:t> между детьми, потому что обычные ученики приобретают там опыт общения с людьми, которые отличаются от них, и учатся </a:t>
            </a:r>
            <a:r>
              <a:rPr lang="ru-RU" sz="2400" b="1" dirty="0" smtClean="0">
                <a:solidFill>
                  <a:srgbClr val="C00000"/>
                </a:solidFill>
              </a:rPr>
              <a:t>доброжелательности </a:t>
            </a:r>
            <a:r>
              <a:rPr lang="ru-RU" sz="2400" b="1" dirty="0" smtClean="0"/>
              <a:t>и </a:t>
            </a:r>
            <a:r>
              <a:rPr lang="ru-RU" sz="2400" b="1" dirty="0" smtClean="0">
                <a:solidFill>
                  <a:srgbClr val="C00000"/>
                </a:solidFill>
              </a:rPr>
              <a:t>терпимости</a:t>
            </a:r>
            <a:r>
              <a:rPr lang="ru-RU" sz="2400" b="1" dirty="0" smtClean="0"/>
              <a:t>. </a:t>
            </a:r>
            <a:endParaRPr lang="ru-RU" sz="2400" b="1" dirty="0"/>
          </a:p>
        </p:txBody>
      </p:sp>
      <p:pic>
        <p:nvPicPr>
          <p:cNvPr id="40961" name="Picture 1" descr="C:\Users\Мама\Desktop\Аля\deti-dolj-ych-vmeste-kop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96654" y="4216650"/>
            <a:ext cx="5894703" cy="208499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701790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9" name="Picture 5" descr="Картинки по запросу инклюзия это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17275" y="4202934"/>
            <a:ext cx="4023351" cy="2374136"/>
          </a:xfrm>
          <a:prstGeom prst="rect">
            <a:avLst/>
          </a:prstGeom>
          <a:noFill/>
        </p:spPr>
      </p:pic>
      <p:sp>
        <p:nvSpPr>
          <p:cNvPr id="7" name="Рамка 6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541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 rot="1603304">
            <a:off x="75421" y="2798538"/>
            <a:ext cx="272179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2000" b="1" dirty="0">
                <a:ln/>
                <a:solidFill>
                  <a:schemeClr val="accent3"/>
                </a:solidFill>
              </a:rPr>
              <a:t>А</a:t>
            </a:r>
            <a:endParaRPr lang="ru-RU" sz="20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11" name="Прямоугольник 10"/>
          <p:cNvSpPr/>
          <p:nvPr/>
        </p:nvSpPr>
        <p:spPr>
          <a:xfrm rot="1603304">
            <a:off x="75421" y="39828"/>
            <a:ext cx="272179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2000" b="1" dirty="0">
                <a:ln/>
                <a:solidFill>
                  <a:schemeClr val="accent3"/>
                </a:solidFill>
              </a:rPr>
              <a:t>А</a:t>
            </a:r>
            <a:endParaRPr lang="ru-RU" sz="20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13" name="Прямоугольник 12"/>
          <p:cNvSpPr/>
          <p:nvPr/>
        </p:nvSpPr>
        <p:spPr>
          <a:xfrm rot="1603304">
            <a:off x="2807735" y="39828"/>
            <a:ext cx="272179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2000" b="1" dirty="0">
                <a:ln/>
                <a:solidFill>
                  <a:schemeClr val="accent3"/>
                </a:solidFill>
              </a:rPr>
              <a:t>А</a:t>
            </a:r>
            <a:endParaRPr lang="ru-RU" sz="20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14" name="Прямоугольник 13"/>
          <p:cNvSpPr/>
          <p:nvPr/>
        </p:nvSpPr>
        <p:spPr>
          <a:xfrm rot="11019952">
            <a:off x="5779535" y="39828"/>
            <a:ext cx="272179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2000" b="1" dirty="0">
                <a:ln/>
                <a:solidFill>
                  <a:schemeClr val="accent3"/>
                </a:solidFill>
              </a:rPr>
              <a:t>А</a:t>
            </a:r>
            <a:endParaRPr lang="ru-RU" sz="20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15" name="Прямоугольник 14"/>
          <p:cNvSpPr/>
          <p:nvPr/>
        </p:nvSpPr>
        <p:spPr>
          <a:xfrm rot="1603304">
            <a:off x="7967563" y="39828"/>
            <a:ext cx="272179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2000" b="1" dirty="0">
                <a:ln/>
                <a:solidFill>
                  <a:schemeClr val="accent3"/>
                </a:solidFill>
              </a:rPr>
              <a:t>А</a:t>
            </a:r>
            <a:endParaRPr lang="ru-RU" sz="20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16" name="Прямоугольник 15"/>
          <p:cNvSpPr/>
          <p:nvPr/>
        </p:nvSpPr>
        <p:spPr>
          <a:xfrm rot="1603304">
            <a:off x="8796400" y="1487629"/>
            <a:ext cx="272179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2000" b="1" dirty="0">
                <a:ln/>
                <a:solidFill>
                  <a:schemeClr val="accent3"/>
                </a:solidFill>
              </a:rPr>
              <a:t>А</a:t>
            </a:r>
            <a:endParaRPr lang="ru-RU" sz="20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17" name="Прямоугольник 16"/>
          <p:cNvSpPr/>
          <p:nvPr/>
        </p:nvSpPr>
        <p:spPr>
          <a:xfrm rot="1603304">
            <a:off x="8796398" y="3228945"/>
            <a:ext cx="272179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2000" b="1" dirty="0">
                <a:ln/>
                <a:solidFill>
                  <a:schemeClr val="accent3"/>
                </a:solidFill>
              </a:rPr>
              <a:t>А</a:t>
            </a:r>
            <a:endParaRPr lang="ru-RU" sz="20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18" name="Прямоугольник 17"/>
          <p:cNvSpPr/>
          <p:nvPr/>
        </p:nvSpPr>
        <p:spPr>
          <a:xfrm rot="1603304">
            <a:off x="8796399" y="4600545"/>
            <a:ext cx="272179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2000" b="1" dirty="0">
                <a:ln/>
                <a:solidFill>
                  <a:schemeClr val="accent3"/>
                </a:solidFill>
              </a:rPr>
              <a:t>А</a:t>
            </a:r>
            <a:endParaRPr lang="ru-RU" sz="20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19" name="Прямоугольник 18"/>
          <p:cNvSpPr/>
          <p:nvPr/>
        </p:nvSpPr>
        <p:spPr>
          <a:xfrm rot="1603304">
            <a:off x="7511885" y="6418061"/>
            <a:ext cx="272179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2000" b="1" dirty="0">
                <a:ln/>
                <a:solidFill>
                  <a:schemeClr val="accent3"/>
                </a:solidFill>
              </a:rPr>
              <a:t>А</a:t>
            </a:r>
            <a:endParaRPr lang="ru-RU" sz="20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20" name="Прямоугольник 19"/>
          <p:cNvSpPr/>
          <p:nvPr/>
        </p:nvSpPr>
        <p:spPr>
          <a:xfrm rot="1603304">
            <a:off x="4435910" y="6418062"/>
            <a:ext cx="272179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2000" b="1" dirty="0">
                <a:ln/>
                <a:solidFill>
                  <a:schemeClr val="accent3"/>
                </a:solidFill>
              </a:rPr>
              <a:t>А</a:t>
            </a:r>
            <a:endParaRPr lang="ru-RU" sz="20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21" name="Прямоугольник 20"/>
          <p:cNvSpPr/>
          <p:nvPr/>
        </p:nvSpPr>
        <p:spPr>
          <a:xfrm rot="1603304">
            <a:off x="75422" y="6418062"/>
            <a:ext cx="272179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2000" b="1" dirty="0">
                <a:ln/>
                <a:solidFill>
                  <a:schemeClr val="accent3"/>
                </a:solidFill>
              </a:rPr>
              <a:t>А</a:t>
            </a:r>
            <a:endParaRPr lang="ru-RU" sz="20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0" y="528935"/>
            <a:ext cx="290464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Б</a:t>
            </a:r>
            <a:endParaRPr lang="ru-RU" sz="1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23" name="Прямоугольник 22"/>
          <p:cNvSpPr/>
          <p:nvPr/>
        </p:nvSpPr>
        <p:spPr>
          <a:xfrm rot="1164429">
            <a:off x="4426768" y="0"/>
            <a:ext cx="290464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Б</a:t>
            </a:r>
            <a:endParaRPr lang="ru-RU" sz="1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24" name="Прямоугольник 23"/>
          <p:cNvSpPr/>
          <p:nvPr/>
        </p:nvSpPr>
        <p:spPr>
          <a:xfrm rot="19972074">
            <a:off x="6549482" y="0"/>
            <a:ext cx="290464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Б</a:t>
            </a:r>
            <a:endParaRPr lang="ru-RU" sz="1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25" name="Прямоугольник 24"/>
          <p:cNvSpPr/>
          <p:nvPr/>
        </p:nvSpPr>
        <p:spPr>
          <a:xfrm rot="16200000">
            <a:off x="8853536" y="1012371"/>
            <a:ext cx="290464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Б</a:t>
            </a:r>
            <a:endParaRPr lang="ru-RU" sz="1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8853536" y="3766457"/>
            <a:ext cx="290464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Б</a:t>
            </a:r>
            <a:endParaRPr lang="ru-RU" sz="1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8853536" y="6400800"/>
            <a:ext cx="290464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Б</a:t>
            </a:r>
            <a:endParaRPr lang="ru-RU" sz="1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7035622" y="6550223"/>
            <a:ext cx="290464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Б</a:t>
            </a:r>
            <a:endParaRPr lang="ru-RU" sz="1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29" name="Прямоугольник 28"/>
          <p:cNvSpPr/>
          <p:nvPr/>
        </p:nvSpPr>
        <p:spPr>
          <a:xfrm rot="10800000">
            <a:off x="5696679" y="6550223"/>
            <a:ext cx="290464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Б</a:t>
            </a:r>
            <a:endParaRPr lang="ru-RU" sz="1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3682822" y="6550223"/>
            <a:ext cx="290464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Б</a:t>
            </a:r>
            <a:endParaRPr lang="ru-RU" sz="1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31" name="Прямоугольник 30"/>
          <p:cNvSpPr/>
          <p:nvPr/>
        </p:nvSpPr>
        <p:spPr>
          <a:xfrm rot="1662935">
            <a:off x="1973765" y="6550223"/>
            <a:ext cx="290464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Б</a:t>
            </a:r>
            <a:endParaRPr lang="ru-RU" sz="1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32" name="Прямоугольник 31"/>
          <p:cNvSpPr/>
          <p:nvPr/>
        </p:nvSpPr>
        <p:spPr>
          <a:xfrm rot="1481493">
            <a:off x="0" y="5287480"/>
            <a:ext cx="290464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Б</a:t>
            </a:r>
            <a:endParaRPr lang="ru-RU" sz="1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0" y="3429000"/>
            <a:ext cx="290464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Б</a:t>
            </a:r>
            <a:endParaRPr lang="ru-RU" sz="1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34" name="Прямоугольник 33"/>
          <p:cNvSpPr/>
          <p:nvPr/>
        </p:nvSpPr>
        <p:spPr>
          <a:xfrm rot="20143778">
            <a:off x="-7214" y="1406175"/>
            <a:ext cx="314510" cy="36933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/>
            </a:scene3d>
            <a:sp3d contourW="19050" prstMaterial="clear">
              <a:bevelT w="50800" h="50800"/>
              <a:contourClr>
                <a:schemeClr val="accent5">
                  <a:tint val="70000"/>
                  <a:satMod val="180000"/>
                  <a:alpha val="70000"/>
                </a:schemeClr>
              </a:contourClr>
            </a:sp3d>
          </a:bodyPr>
          <a:lstStyle/>
          <a:p>
            <a:pPr algn="ctr"/>
            <a:r>
              <a:rPr lang="ru-RU" b="1" cap="none" spc="0" dirty="0" smtClean="0">
                <a:ln/>
                <a:solidFill>
                  <a:schemeClr val="accent5">
                    <a:tint val="50000"/>
                    <a:satMod val="180000"/>
                  </a:schemeClr>
                </a:solidFill>
                <a:effectLst/>
              </a:rPr>
              <a:t>В</a:t>
            </a:r>
            <a:endParaRPr lang="ru-RU" b="1" cap="none" spc="0" dirty="0">
              <a:ln/>
              <a:solidFill>
                <a:schemeClr val="accent5">
                  <a:tint val="50000"/>
                  <a:satMod val="180000"/>
                </a:schemeClr>
              </a:solidFill>
              <a:effectLst/>
            </a:endParaRPr>
          </a:p>
        </p:txBody>
      </p:sp>
      <p:sp>
        <p:nvSpPr>
          <p:cNvPr id="35" name="Прямоугольник 34"/>
          <p:cNvSpPr/>
          <p:nvPr/>
        </p:nvSpPr>
        <p:spPr>
          <a:xfrm rot="18609391">
            <a:off x="0" y="2183563"/>
            <a:ext cx="320922" cy="36933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В</a:t>
            </a:r>
            <a:endParaRPr lang="ru-RU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36" name="Прямоугольник 35"/>
          <p:cNvSpPr/>
          <p:nvPr/>
        </p:nvSpPr>
        <p:spPr>
          <a:xfrm rot="5400000">
            <a:off x="1012371" y="0"/>
            <a:ext cx="320922" cy="36933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В</a:t>
            </a:r>
            <a:endParaRPr lang="ru-RU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37" name="Прямоугольник 36"/>
          <p:cNvSpPr/>
          <p:nvPr/>
        </p:nvSpPr>
        <p:spPr>
          <a:xfrm>
            <a:off x="3614056" y="0"/>
            <a:ext cx="320922" cy="36933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В</a:t>
            </a:r>
            <a:endParaRPr lang="ru-RU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38" name="Прямоугольник 37"/>
          <p:cNvSpPr/>
          <p:nvPr/>
        </p:nvSpPr>
        <p:spPr>
          <a:xfrm rot="2594287">
            <a:off x="4865914" y="0"/>
            <a:ext cx="320922" cy="36933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В</a:t>
            </a:r>
            <a:endParaRPr lang="ru-RU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39" name="Прямоугольник 38"/>
          <p:cNvSpPr/>
          <p:nvPr/>
        </p:nvSpPr>
        <p:spPr>
          <a:xfrm rot="1172066">
            <a:off x="6368143" y="43024"/>
            <a:ext cx="320922" cy="36933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В</a:t>
            </a:r>
            <a:endParaRPr lang="ru-RU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40" name="Прямоугольник 39"/>
          <p:cNvSpPr/>
          <p:nvPr/>
        </p:nvSpPr>
        <p:spPr>
          <a:xfrm rot="2012496">
            <a:off x="0" y="4153877"/>
            <a:ext cx="320922" cy="36933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В</a:t>
            </a:r>
            <a:endParaRPr lang="ru-RU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41" name="Прямоугольник 40"/>
          <p:cNvSpPr/>
          <p:nvPr/>
        </p:nvSpPr>
        <p:spPr>
          <a:xfrm>
            <a:off x="1132114" y="6488668"/>
            <a:ext cx="320922" cy="36933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В</a:t>
            </a:r>
            <a:endParaRPr lang="ru-RU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42" name="Прямоугольник 41"/>
          <p:cNvSpPr/>
          <p:nvPr/>
        </p:nvSpPr>
        <p:spPr>
          <a:xfrm rot="19846289">
            <a:off x="2645228" y="6488668"/>
            <a:ext cx="320922" cy="36933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В</a:t>
            </a:r>
            <a:endParaRPr lang="ru-RU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43" name="Прямоугольник 42"/>
          <p:cNvSpPr/>
          <p:nvPr/>
        </p:nvSpPr>
        <p:spPr>
          <a:xfrm rot="10506840">
            <a:off x="4942114" y="6488668"/>
            <a:ext cx="320922" cy="36933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В</a:t>
            </a:r>
            <a:endParaRPr lang="ru-RU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44" name="Прямоугольник 43"/>
          <p:cNvSpPr/>
          <p:nvPr/>
        </p:nvSpPr>
        <p:spPr>
          <a:xfrm rot="20275380">
            <a:off x="6596742" y="6488668"/>
            <a:ext cx="320922" cy="36933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В</a:t>
            </a:r>
            <a:endParaRPr lang="ru-RU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45" name="Прямоугольник 44"/>
          <p:cNvSpPr/>
          <p:nvPr/>
        </p:nvSpPr>
        <p:spPr>
          <a:xfrm>
            <a:off x="0" y="1791678"/>
            <a:ext cx="292067" cy="33855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ru-RU" sz="1600" b="1" cap="none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Г</a:t>
            </a:r>
            <a:endParaRPr lang="ru-RU" sz="1600" b="1" cap="none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46" name="Прямоугольник 45"/>
          <p:cNvSpPr/>
          <p:nvPr/>
        </p:nvSpPr>
        <p:spPr>
          <a:xfrm>
            <a:off x="0" y="931707"/>
            <a:ext cx="292067" cy="33855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ru-RU" sz="1600" b="1" cap="none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Г</a:t>
            </a:r>
            <a:endParaRPr lang="ru-RU" sz="1600" b="1" cap="none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47" name="Прямоугольник 46"/>
          <p:cNvSpPr/>
          <p:nvPr/>
        </p:nvSpPr>
        <p:spPr>
          <a:xfrm rot="1110935">
            <a:off x="1828800" y="0"/>
            <a:ext cx="292067" cy="33855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ru-RU" sz="1600" b="1" cap="none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Г</a:t>
            </a:r>
            <a:endParaRPr lang="ru-RU" sz="1600" b="1" cap="none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48" name="Прямоугольник 47"/>
          <p:cNvSpPr/>
          <p:nvPr/>
        </p:nvSpPr>
        <p:spPr>
          <a:xfrm rot="20540638">
            <a:off x="4093029" y="0"/>
            <a:ext cx="292067" cy="33855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ru-RU" sz="1600" b="1" cap="none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Г</a:t>
            </a:r>
            <a:endParaRPr lang="ru-RU" sz="1600" b="1" cap="none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49" name="Прямоугольник 48"/>
          <p:cNvSpPr/>
          <p:nvPr/>
        </p:nvSpPr>
        <p:spPr>
          <a:xfrm rot="10800000">
            <a:off x="7282543" y="0"/>
            <a:ext cx="292067" cy="33855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ru-RU" sz="1600" b="1" cap="none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Г</a:t>
            </a:r>
            <a:endParaRPr lang="ru-RU" sz="1600" b="1" cap="none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50" name="Прямоугольник 49"/>
          <p:cNvSpPr/>
          <p:nvPr/>
        </p:nvSpPr>
        <p:spPr>
          <a:xfrm rot="18961971">
            <a:off x="0" y="4654621"/>
            <a:ext cx="292067" cy="33855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ru-RU" sz="1600" b="1" cap="none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Г</a:t>
            </a:r>
            <a:endParaRPr lang="ru-RU" sz="1600" b="1" cap="none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51" name="Прямоугольник 50"/>
          <p:cNvSpPr/>
          <p:nvPr/>
        </p:nvSpPr>
        <p:spPr>
          <a:xfrm rot="20476048">
            <a:off x="163286" y="5830279"/>
            <a:ext cx="292067" cy="33855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ru-RU" sz="1600" b="1" cap="none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Г</a:t>
            </a:r>
            <a:endParaRPr lang="ru-RU" sz="1600" b="1" cap="none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52" name="Прямоугольник 51"/>
          <p:cNvSpPr/>
          <p:nvPr/>
        </p:nvSpPr>
        <p:spPr>
          <a:xfrm>
            <a:off x="566057" y="6519446"/>
            <a:ext cx="292067" cy="33855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ru-RU" sz="1600" b="1" cap="none" spc="150" dirty="0" smtClean="0">
                <a:ln w="11430"/>
                <a:solidFill>
                  <a:srgbClr val="F8F8F8"/>
                </a:solidFill>
              </a:rPr>
              <a:t>Г</a:t>
            </a:r>
            <a:endParaRPr lang="ru-RU" sz="1600" b="1" cap="none" spc="150" dirty="0">
              <a:ln w="11430"/>
              <a:solidFill>
                <a:srgbClr val="F8F8F8"/>
              </a:solidFill>
            </a:endParaRPr>
          </a:p>
        </p:txBody>
      </p:sp>
      <p:sp>
        <p:nvSpPr>
          <p:cNvPr id="53" name="Прямоугольник 52"/>
          <p:cNvSpPr/>
          <p:nvPr/>
        </p:nvSpPr>
        <p:spPr>
          <a:xfrm>
            <a:off x="3222171" y="6519446"/>
            <a:ext cx="292067" cy="33855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ru-RU" sz="1600" b="1" cap="none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Г</a:t>
            </a:r>
            <a:endParaRPr lang="ru-RU" sz="1600" b="1" cap="none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54" name="Прямоугольник 53"/>
          <p:cNvSpPr/>
          <p:nvPr/>
        </p:nvSpPr>
        <p:spPr>
          <a:xfrm rot="695578">
            <a:off x="8142514" y="6519446"/>
            <a:ext cx="292067" cy="33855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ru-RU" sz="1600" b="1" cap="none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Г</a:t>
            </a:r>
            <a:endParaRPr lang="ru-RU" sz="1600" b="1" cap="none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55" name="Прямоугольник 54"/>
          <p:cNvSpPr/>
          <p:nvPr/>
        </p:nvSpPr>
        <p:spPr>
          <a:xfrm rot="1046912">
            <a:off x="8851933" y="5300246"/>
            <a:ext cx="292067" cy="33855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ru-RU" sz="1600" b="1" cap="none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Г</a:t>
            </a:r>
            <a:endParaRPr lang="ru-RU" sz="1600" b="1" cap="none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56" name="Прямоугольник 55"/>
          <p:cNvSpPr/>
          <p:nvPr/>
        </p:nvSpPr>
        <p:spPr>
          <a:xfrm rot="17504578">
            <a:off x="8851933" y="2687674"/>
            <a:ext cx="292067" cy="33855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ru-RU" sz="1600" b="1" cap="none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Г</a:t>
            </a:r>
            <a:endParaRPr lang="ru-RU" sz="1600" b="1" cap="none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57" name="Прямоугольник 56"/>
          <p:cNvSpPr/>
          <p:nvPr/>
        </p:nvSpPr>
        <p:spPr>
          <a:xfrm rot="20348896">
            <a:off x="8752115" y="0"/>
            <a:ext cx="391886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</a:t>
            </a:r>
            <a:endParaRPr lang="ru-RU" sz="2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58" name="Прямоугольник 57"/>
          <p:cNvSpPr/>
          <p:nvPr/>
        </p:nvSpPr>
        <p:spPr>
          <a:xfrm rot="521593">
            <a:off x="8752547" y="2188029"/>
            <a:ext cx="391453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</a:t>
            </a:r>
            <a:endParaRPr lang="ru-RU" sz="2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59" name="Прямоугольник 58"/>
          <p:cNvSpPr/>
          <p:nvPr/>
        </p:nvSpPr>
        <p:spPr>
          <a:xfrm rot="4610928">
            <a:off x="2332728" y="2324"/>
            <a:ext cx="295492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</a:t>
            </a:r>
            <a:endParaRPr lang="ru-RU" sz="2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0" name="Прямоугольник 59"/>
          <p:cNvSpPr/>
          <p:nvPr/>
        </p:nvSpPr>
        <p:spPr>
          <a:xfrm rot="20465591">
            <a:off x="479405" y="0"/>
            <a:ext cx="288861" cy="27699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2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</a:t>
            </a:r>
            <a:endParaRPr lang="ru-RU" sz="1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1" name="Прямоугольник 60"/>
          <p:cNvSpPr/>
          <p:nvPr/>
        </p:nvSpPr>
        <p:spPr>
          <a:xfrm>
            <a:off x="0" y="3907971"/>
            <a:ext cx="288861" cy="27699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2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</a:t>
            </a:r>
            <a:endParaRPr lang="ru-RU" sz="1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2" name="Прямоугольник 61"/>
          <p:cNvSpPr/>
          <p:nvPr/>
        </p:nvSpPr>
        <p:spPr>
          <a:xfrm>
            <a:off x="0" y="4985657"/>
            <a:ext cx="288861" cy="27699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2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</a:t>
            </a:r>
            <a:endParaRPr lang="ru-RU" sz="1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3" name="Прямоугольник 62"/>
          <p:cNvSpPr/>
          <p:nvPr/>
        </p:nvSpPr>
        <p:spPr>
          <a:xfrm>
            <a:off x="1611086" y="6581001"/>
            <a:ext cx="288861" cy="27699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2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</a:t>
            </a:r>
            <a:endParaRPr lang="ru-RU" sz="1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4" name="Прямоугольник 63"/>
          <p:cNvSpPr/>
          <p:nvPr/>
        </p:nvSpPr>
        <p:spPr>
          <a:xfrm>
            <a:off x="5290457" y="6581001"/>
            <a:ext cx="288861" cy="27699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2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</a:t>
            </a:r>
            <a:endParaRPr lang="ru-RU" sz="1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5" name="Прямоугольник 64"/>
          <p:cNvSpPr/>
          <p:nvPr/>
        </p:nvSpPr>
        <p:spPr>
          <a:xfrm rot="725610">
            <a:off x="6106885" y="6581001"/>
            <a:ext cx="288861" cy="27699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2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</a:t>
            </a:r>
            <a:endParaRPr lang="ru-RU" sz="1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6" name="Прямоугольник 65"/>
          <p:cNvSpPr/>
          <p:nvPr/>
        </p:nvSpPr>
        <p:spPr>
          <a:xfrm>
            <a:off x="7848599" y="6581001"/>
            <a:ext cx="288861" cy="27699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2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</a:t>
            </a:r>
            <a:endParaRPr lang="ru-RU" sz="1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7" name="Прямоугольник 66"/>
          <p:cNvSpPr/>
          <p:nvPr/>
        </p:nvSpPr>
        <p:spPr>
          <a:xfrm rot="20693221">
            <a:off x="8855139" y="5884315"/>
            <a:ext cx="288861" cy="27699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2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</a:t>
            </a:r>
            <a:endParaRPr lang="ru-RU" sz="1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329129" y="479767"/>
            <a:ext cx="8434690" cy="209683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b="1" dirty="0" smtClean="0">
                <a:solidFill>
                  <a:schemeClr val="bg1"/>
                </a:solidFill>
              </a:rPr>
              <a:t>  </a:t>
            </a:r>
            <a:endParaRPr lang="ru-RU" sz="2400" b="1" dirty="0">
              <a:solidFill>
                <a:schemeClr val="bg1"/>
              </a:solidFill>
            </a:endParaRPr>
          </a:p>
          <a:p>
            <a:endParaRPr lang="ru-RU" sz="2400" b="1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309319" y="2658599"/>
            <a:ext cx="6919923" cy="396704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 </a:t>
            </a:r>
            <a:endParaRPr lang="ru-RU" b="1" dirty="0"/>
          </a:p>
        </p:txBody>
      </p:sp>
      <p:pic>
        <p:nvPicPr>
          <p:cNvPr id="47107" name="Picture 3" descr="C:\Users\Мама\Desktop\Аля\slide_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9997" y="429659"/>
            <a:ext cx="7821976" cy="445759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706962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мка 6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541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 rot="1603304">
            <a:off x="75421" y="2798538"/>
            <a:ext cx="272179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2000" b="1" dirty="0">
                <a:ln/>
                <a:solidFill>
                  <a:schemeClr val="accent3"/>
                </a:solidFill>
              </a:rPr>
              <a:t>А</a:t>
            </a:r>
            <a:endParaRPr lang="ru-RU" sz="20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11" name="Прямоугольник 10"/>
          <p:cNvSpPr/>
          <p:nvPr/>
        </p:nvSpPr>
        <p:spPr>
          <a:xfrm rot="1603304">
            <a:off x="75421" y="39828"/>
            <a:ext cx="272179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2000" b="1" dirty="0">
                <a:ln/>
                <a:solidFill>
                  <a:schemeClr val="accent3"/>
                </a:solidFill>
              </a:rPr>
              <a:t>А</a:t>
            </a:r>
            <a:endParaRPr lang="ru-RU" sz="20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13" name="Прямоугольник 12"/>
          <p:cNvSpPr/>
          <p:nvPr/>
        </p:nvSpPr>
        <p:spPr>
          <a:xfrm rot="1603304">
            <a:off x="2807735" y="39828"/>
            <a:ext cx="272179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2000" b="1" dirty="0">
                <a:ln/>
                <a:solidFill>
                  <a:schemeClr val="accent3"/>
                </a:solidFill>
              </a:rPr>
              <a:t>А</a:t>
            </a:r>
            <a:endParaRPr lang="ru-RU" sz="20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14" name="Прямоугольник 13"/>
          <p:cNvSpPr/>
          <p:nvPr/>
        </p:nvSpPr>
        <p:spPr>
          <a:xfrm rot="11019952">
            <a:off x="5779535" y="39828"/>
            <a:ext cx="272179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2000" b="1" dirty="0">
                <a:ln/>
                <a:solidFill>
                  <a:schemeClr val="accent3"/>
                </a:solidFill>
              </a:rPr>
              <a:t>А</a:t>
            </a:r>
            <a:endParaRPr lang="ru-RU" sz="20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15" name="Прямоугольник 14"/>
          <p:cNvSpPr/>
          <p:nvPr/>
        </p:nvSpPr>
        <p:spPr>
          <a:xfrm rot="1603304">
            <a:off x="7967563" y="39828"/>
            <a:ext cx="272179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2000" b="1" dirty="0">
                <a:ln/>
                <a:solidFill>
                  <a:schemeClr val="accent3"/>
                </a:solidFill>
              </a:rPr>
              <a:t>А</a:t>
            </a:r>
            <a:endParaRPr lang="ru-RU" sz="20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16" name="Прямоугольник 15"/>
          <p:cNvSpPr/>
          <p:nvPr/>
        </p:nvSpPr>
        <p:spPr>
          <a:xfrm rot="1603304">
            <a:off x="8796400" y="1487629"/>
            <a:ext cx="272179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2000" b="1" dirty="0">
                <a:ln/>
                <a:solidFill>
                  <a:schemeClr val="accent3"/>
                </a:solidFill>
              </a:rPr>
              <a:t>А</a:t>
            </a:r>
            <a:endParaRPr lang="ru-RU" sz="20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17" name="Прямоугольник 16"/>
          <p:cNvSpPr/>
          <p:nvPr/>
        </p:nvSpPr>
        <p:spPr>
          <a:xfrm rot="1603304">
            <a:off x="8796398" y="3228945"/>
            <a:ext cx="272179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2000" b="1" dirty="0">
                <a:ln/>
                <a:solidFill>
                  <a:schemeClr val="accent3"/>
                </a:solidFill>
              </a:rPr>
              <a:t>А</a:t>
            </a:r>
            <a:endParaRPr lang="ru-RU" sz="20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18" name="Прямоугольник 17"/>
          <p:cNvSpPr/>
          <p:nvPr/>
        </p:nvSpPr>
        <p:spPr>
          <a:xfrm rot="1603304">
            <a:off x="8796399" y="4600545"/>
            <a:ext cx="272179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2000" b="1" dirty="0">
                <a:ln/>
                <a:solidFill>
                  <a:schemeClr val="accent3"/>
                </a:solidFill>
              </a:rPr>
              <a:t>А</a:t>
            </a:r>
            <a:endParaRPr lang="ru-RU" sz="20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19" name="Прямоугольник 18"/>
          <p:cNvSpPr/>
          <p:nvPr/>
        </p:nvSpPr>
        <p:spPr>
          <a:xfrm rot="1603304">
            <a:off x="7511885" y="6418061"/>
            <a:ext cx="272179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2000" b="1" dirty="0">
                <a:ln/>
                <a:solidFill>
                  <a:schemeClr val="accent3"/>
                </a:solidFill>
              </a:rPr>
              <a:t>А</a:t>
            </a:r>
            <a:endParaRPr lang="ru-RU" sz="20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20" name="Прямоугольник 19"/>
          <p:cNvSpPr/>
          <p:nvPr/>
        </p:nvSpPr>
        <p:spPr>
          <a:xfrm rot="1603304">
            <a:off x="4435910" y="6418062"/>
            <a:ext cx="272179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2000" b="1" dirty="0">
                <a:ln/>
                <a:solidFill>
                  <a:schemeClr val="accent3"/>
                </a:solidFill>
              </a:rPr>
              <a:t>А</a:t>
            </a:r>
            <a:endParaRPr lang="ru-RU" sz="20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21" name="Прямоугольник 20"/>
          <p:cNvSpPr/>
          <p:nvPr/>
        </p:nvSpPr>
        <p:spPr>
          <a:xfrm rot="1603304">
            <a:off x="75422" y="6418062"/>
            <a:ext cx="272179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2000" b="1" dirty="0">
                <a:ln/>
                <a:solidFill>
                  <a:schemeClr val="accent3"/>
                </a:solidFill>
              </a:rPr>
              <a:t>А</a:t>
            </a:r>
            <a:endParaRPr lang="ru-RU" sz="20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0" y="528935"/>
            <a:ext cx="290464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Б</a:t>
            </a:r>
            <a:endParaRPr lang="ru-RU" sz="1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23" name="Прямоугольник 22"/>
          <p:cNvSpPr/>
          <p:nvPr/>
        </p:nvSpPr>
        <p:spPr>
          <a:xfrm rot="1164429">
            <a:off x="4426768" y="0"/>
            <a:ext cx="290464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Б</a:t>
            </a:r>
            <a:endParaRPr lang="ru-RU" sz="1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24" name="Прямоугольник 23"/>
          <p:cNvSpPr/>
          <p:nvPr/>
        </p:nvSpPr>
        <p:spPr>
          <a:xfrm rot="19972074">
            <a:off x="6549482" y="0"/>
            <a:ext cx="290464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Б</a:t>
            </a:r>
            <a:endParaRPr lang="ru-RU" sz="1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25" name="Прямоугольник 24"/>
          <p:cNvSpPr/>
          <p:nvPr/>
        </p:nvSpPr>
        <p:spPr>
          <a:xfrm rot="16200000">
            <a:off x="8853536" y="1012371"/>
            <a:ext cx="290464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Б</a:t>
            </a:r>
            <a:endParaRPr lang="ru-RU" sz="1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8853536" y="3766457"/>
            <a:ext cx="290464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Б</a:t>
            </a:r>
            <a:endParaRPr lang="ru-RU" sz="1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8853536" y="6400800"/>
            <a:ext cx="290464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Б</a:t>
            </a:r>
            <a:endParaRPr lang="ru-RU" sz="1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7035622" y="6550223"/>
            <a:ext cx="290464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Б</a:t>
            </a:r>
            <a:endParaRPr lang="ru-RU" sz="1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29" name="Прямоугольник 28"/>
          <p:cNvSpPr/>
          <p:nvPr/>
        </p:nvSpPr>
        <p:spPr>
          <a:xfrm rot="10800000">
            <a:off x="5696679" y="6550223"/>
            <a:ext cx="290464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Б</a:t>
            </a:r>
            <a:endParaRPr lang="ru-RU" sz="1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3682822" y="6550223"/>
            <a:ext cx="290464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Б</a:t>
            </a:r>
            <a:endParaRPr lang="ru-RU" sz="1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31" name="Прямоугольник 30"/>
          <p:cNvSpPr/>
          <p:nvPr/>
        </p:nvSpPr>
        <p:spPr>
          <a:xfrm rot="1662935">
            <a:off x="1973765" y="6550223"/>
            <a:ext cx="290464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Б</a:t>
            </a:r>
            <a:endParaRPr lang="ru-RU" sz="1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32" name="Прямоугольник 31"/>
          <p:cNvSpPr/>
          <p:nvPr/>
        </p:nvSpPr>
        <p:spPr>
          <a:xfrm rot="1481493">
            <a:off x="0" y="5287480"/>
            <a:ext cx="290464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Б</a:t>
            </a:r>
            <a:endParaRPr lang="ru-RU" sz="1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0" y="3429000"/>
            <a:ext cx="290464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Б</a:t>
            </a:r>
            <a:endParaRPr lang="ru-RU" sz="1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34" name="Прямоугольник 33"/>
          <p:cNvSpPr/>
          <p:nvPr/>
        </p:nvSpPr>
        <p:spPr>
          <a:xfrm rot="20143778">
            <a:off x="-7214" y="1406175"/>
            <a:ext cx="314510" cy="36933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/>
            </a:scene3d>
            <a:sp3d contourW="19050" prstMaterial="clear">
              <a:bevelT w="50800" h="50800"/>
              <a:contourClr>
                <a:schemeClr val="accent5">
                  <a:tint val="70000"/>
                  <a:satMod val="180000"/>
                  <a:alpha val="70000"/>
                </a:schemeClr>
              </a:contourClr>
            </a:sp3d>
          </a:bodyPr>
          <a:lstStyle/>
          <a:p>
            <a:pPr algn="ctr"/>
            <a:r>
              <a:rPr lang="ru-RU" b="1" cap="none" spc="0" dirty="0" smtClean="0">
                <a:ln/>
                <a:solidFill>
                  <a:schemeClr val="accent5">
                    <a:tint val="50000"/>
                    <a:satMod val="180000"/>
                  </a:schemeClr>
                </a:solidFill>
                <a:effectLst/>
              </a:rPr>
              <a:t>В</a:t>
            </a:r>
            <a:endParaRPr lang="ru-RU" b="1" cap="none" spc="0" dirty="0">
              <a:ln/>
              <a:solidFill>
                <a:schemeClr val="accent5">
                  <a:tint val="50000"/>
                  <a:satMod val="180000"/>
                </a:schemeClr>
              </a:solidFill>
              <a:effectLst/>
            </a:endParaRPr>
          </a:p>
        </p:txBody>
      </p:sp>
      <p:sp>
        <p:nvSpPr>
          <p:cNvPr id="35" name="Прямоугольник 34"/>
          <p:cNvSpPr/>
          <p:nvPr/>
        </p:nvSpPr>
        <p:spPr>
          <a:xfrm rot="18609391">
            <a:off x="0" y="2183563"/>
            <a:ext cx="320922" cy="36933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В</a:t>
            </a:r>
            <a:endParaRPr lang="ru-RU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36" name="Прямоугольник 35"/>
          <p:cNvSpPr/>
          <p:nvPr/>
        </p:nvSpPr>
        <p:spPr>
          <a:xfrm rot="5400000">
            <a:off x="1012371" y="0"/>
            <a:ext cx="320922" cy="36933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В</a:t>
            </a:r>
            <a:endParaRPr lang="ru-RU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37" name="Прямоугольник 36"/>
          <p:cNvSpPr/>
          <p:nvPr/>
        </p:nvSpPr>
        <p:spPr>
          <a:xfrm>
            <a:off x="3614056" y="0"/>
            <a:ext cx="320922" cy="36933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В</a:t>
            </a:r>
            <a:endParaRPr lang="ru-RU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38" name="Прямоугольник 37"/>
          <p:cNvSpPr/>
          <p:nvPr/>
        </p:nvSpPr>
        <p:spPr>
          <a:xfrm rot="2594287">
            <a:off x="4865914" y="0"/>
            <a:ext cx="320922" cy="36933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В</a:t>
            </a:r>
            <a:endParaRPr lang="ru-RU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39" name="Прямоугольник 38"/>
          <p:cNvSpPr/>
          <p:nvPr/>
        </p:nvSpPr>
        <p:spPr>
          <a:xfrm rot="1172066">
            <a:off x="6368143" y="43024"/>
            <a:ext cx="320922" cy="36933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В</a:t>
            </a:r>
            <a:endParaRPr lang="ru-RU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40" name="Прямоугольник 39"/>
          <p:cNvSpPr/>
          <p:nvPr/>
        </p:nvSpPr>
        <p:spPr>
          <a:xfrm rot="2012496">
            <a:off x="0" y="4153877"/>
            <a:ext cx="320922" cy="36933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В</a:t>
            </a:r>
            <a:endParaRPr lang="ru-RU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41" name="Прямоугольник 40"/>
          <p:cNvSpPr/>
          <p:nvPr/>
        </p:nvSpPr>
        <p:spPr>
          <a:xfrm>
            <a:off x="1132114" y="6488668"/>
            <a:ext cx="320922" cy="36933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В</a:t>
            </a:r>
            <a:endParaRPr lang="ru-RU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42" name="Прямоугольник 41"/>
          <p:cNvSpPr/>
          <p:nvPr/>
        </p:nvSpPr>
        <p:spPr>
          <a:xfrm rot="19846289">
            <a:off x="2645228" y="6488668"/>
            <a:ext cx="320922" cy="36933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В</a:t>
            </a:r>
            <a:endParaRPr lang="ru-RU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43" name="Прямоугольник 42"/>
          <p:cNvSpPr/>
          <p:nvPr/>
        </p:nvSpPr>
        <p:spPr>
          <a:xfrm rot="10506840">
            <a:off x="4942114" y="6488668"/>
            <a:ext cx="320922" cy="36933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В</a:t>
            </a:r>
            <a:endParaRPr lang="ru-RU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44" name="Прямоугольник 43"/>
          <p:cNvSpPr/>
          <p:nvPr/>
        </p:nvSpPr>
        <p:spPr>
          <a:xfrm rot="20275380">
            <a:off x="6596742" y="6488668"/>
            <a:ext cx="320922" cy="36933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В</a:t>
            </a:r>
            <a:endParaRPr lang="ru-RU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45" name="Прямоугольник 44"/>
          <p:cNvSpPr/>
          <p:nvPr/>
        </p:nvSpPr>
        <p:spPr>
          <a:xfrm>
            <a:off x="0" y="1791678"/>
            <a:ext cx="292067" cy="33855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ru-RU" sz="1600" b="1" cap="none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Г</a:t>
            </a:r>
            <a:endParaRPr lang="ru-RU" sz="1600" b="1" cap="none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46" name="Прямоугольник 45"/>
          <p:cNvSpPr/>
          <p:nvPr/>
        </p:nvSpPr>
        <p:spPr>
          <a:xfrm>
            <a:off x="0" y="931707"/>
            <a:ext cx="292067" cy="33855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ru-RU" sz="1600" b="1" cap="none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Г</a:t>
            </a:r>
            <a:endParaRPr lang="ru-RU" sz="1600" b="1" cap="none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47" name="Прямоугольник 46"/>
          <p:cNvSpPr/>
          <p:nvPr/>
        </p:nvSpPr>
        <p:spPr>
          <a:xfrm rot="1110935">
            <a:off x="1828800" y="0"/>
            <a:ext cx="292067" cy="33855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ru-RU" sz="1600" b="1" cap="none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Г</a:t>
            </a:r>
            <a:endParaRPr lang="ru-RU" sz="1600" b="1" cap="none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48" name="Прямоугольник 47"/>
          <p:cNvSpPr/>
          <p:nvPr/>
        </p:nvSpPr>
        <p:spPr>
          <a:xfrm rot="20540638">
            <a:off x="4093029" y="0"/>
            <a:ext cx="292067" cy="33855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ru-RU" sz="1600" b="1" cap="none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Г</a:t>
            </a:r>
            <a:endParaRPr lang="ru-RU" sz="1600" b="1" cap="none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49" name="Прямоугольник 48"/>
          <p:cNvSpPr/>
          <p:nvPr/>
        </p:nvSpPr>
        <p:spPr>
          <a:xfrm rot="10800000">
            <a:off x="7282543" y="0"/>
            <a:ext cx="292067" cy="33855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ru-RU" sz="1600" b="1" cap="none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Г</a:t>
            </a:r>
            <a:endParaRPr lang="ru-RU" sz="1600" b="1" cap="none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50" name="Прямоугольник 49"/>
          <p:cNvSpPr/>
          <p:nvPr/>
        </p:nvSpPr>
        <p:spPr>
          <a:xfrm rot="18961971">
            <a:off x="0" y="4654621"/>
            <a:ext cx="292067" cy="33855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ru-RU" sz="1600" b="1" cap="none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Г</a:t>
            </a:r>
            <a:endParaRPr lang="ru-RU" sz="1600" b="1" cap="none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51" name="Прямоугольник 50"/>
          <p:cNvSpPr/>
          <p:nvPr/>
        </p:nvSpPr>
        <p:spPr>
          <a:xfrm rot="20476048">
            <a:off x="163286" y="5830279"/>
            <a:ext cx="292067" cy="33855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ru-RU" sz="1600" b="1" cap="none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Г</a:t>
            </a:r>
            <a:endParaRPr lang="ru-RU" sz="1600" b="1" cap="none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52" name="Прямоугольник 51"/>
          <p:cNvSpPr/>
          <p:nvPr/>
        </p:nvSpPr>
        <p:spPr>
          <a:xfrm>
            <a:off x="566057" y="6519446"/>
            <a:ext cx="292067" cy="33855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ru-RU" sz="1600" b="1" cap="none" spc="150" dirty="0" smtClean="0">
                <a:ln w="11430"/>
                <a:solidFill>
                  <a:srgbClr val="F8F8F8"/>
                </a:solidFill>
              </a:rPr>
              <a:t>Г</a:t>
            </a:r>
            <a:endParaRPr lang="ru-RU" sz="1600" b="1" cap="none" spc="150" dirty="0">
              <a:ln w="11430"/>
              <a:solidFill>
                <a:srgbClr val="F8F8F8"/>
              </a:solidFill>
            </a:endParaRPr>
          </a:p>
        </p:txBody>
      </p:sp>
      <p:sp>
        <p:nvSpPr>
          <p:cNvPr id="53" name="Прямоугольник 52"/>
          <p:cNvSpPr/>
          <p:nvPr/>
        </p:nvSpPr>
        <p:spPr>
          <a:xfrm>
            <a:off x="3222171" y="6519446"/>
            <a:ext cx="292067" cy="33855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ru-RU" sz="1600" b="1" cap="none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Г</a:t>
            </a:r>
            <a:endParaRPr lang="ru-RU" sz="1600" b="1" cap="none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54" name="Прямоугольник 53"/>
          <p:cNvSpPr/>
          <p:nvPr/>
        </p:nvSpPr>
        <p:spPr>
          <a:xfrm rot="695578">
            <a:off x="8142514" y="6519446"/>
            <a:ext cx="292067" cy="33855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ru-RU" sz="1600" b="1" cap="none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Г</a:t>
            </a:r>
            <a:endParaRPr lang="ru-RU" sz="1600" b="1" cap="none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55" name="Прямоугольник 54"/>
          <p:cNvSpPr/>
          <p:nvPr/>
        </p:nvSpPr>
        <p:spPr>
          <a:xfrm rot="1046912">
            <a:off x="8851933" y="5300246"/>
            <a:ext cx="292067" cy="33855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ru-RU" sz="1600" b="1" cap="none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Г</a:t>
            </a:r>
            <a:endParaRPr lang="ru-RU" sz="1600" b="1" cap="none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56" name="Прямоугольник 55"/>
          <p:cNvSpPr/>
          <p:nvPr/>
        </p:nvSpPr>
        <p:spPr>
          <a:xfrm rot="17504578">
            <a:off x="8851933" y="2687674"/>
            <a:ext cx="292067" cy="33855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ru-RU" sz="1600" b="1" cap="none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Г</a:t>
            </a:r>
            <a:endParaRPr lang="ru-RU" sz="1600" b="1" cap="none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57" name="Прямоугольник 56"/>
          <p:cNvSpPr/>
          <p:nvPr/>
        </p:nvSpPr>
        <p:spPr>
          <a:xfrm rot="20348896">
            <a:off x="8752115" y="0"/>
            <a:ext cx="391886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</a:t>
            </a:r>
            <a:endParaRPr lang="ru-RU" sz="2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58" name="Прямоугольник 57"/>
          <p:cNvSpPr/>
          <p:nvPr/>
        </p:nvSpPr>
        <p:spPr>
          <a:xfrm rot="521593">
            <a:off x="8752547" y="2188029"/>
            <a:ext cx="391453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</a:t>
            </a:r>
            <a:endParaRPr lang="ru-RU" sz="2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59" name="Прямоугольник 58"/>
          <p:cNvSpPr/>
          <p:nvPr/>
        </p:nvSpPr>
        <p:spPr>
          <a:xfrm rot="4610928">
            <a:off x="2332728" y="2324"/>
            <a:ext cx="295492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</a:t>
            </a:r>
            <a:endParaRPr lang="ru-RU" sz="2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0" name="Прямоугольник 59"/>
          <p:cNvSpPr/>
          <p:nvPr/>
        </p:nvSpPr>
        <p:spPr>
          <a:xfrm rot="20465591">
            <a:off x="479405" y="0"/>
            <a:ext cx="288861" cy="27699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2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</a:t>
            </a:r>
            <a:endParaRPr lang="ru-RU" sz="1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1" name="Прямоугольник 60"/>
          <p:cNvSpPr/>
          <p:nvPr/>
        </p:nvSpPr>
        <p:spPr>
          <a:xfrm>
            <a:off x="0" y="3907971"/>
            <a:ext cx="288861" cy="27699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2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</a:t>
            </a:r>
            <a:endParaRPr lang="ru-RU" sz="1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2" name="Прямоугольник 61"/>
          <p:cNvSpPr/>
          <p:nvPr/>
        </p:nvSpPr>
        <p:spPr>
          <a:xfrm>
            <a:off x="0" y="4985657"/>
            <a:ext cx="288861" cy="27699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2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</a:t>
            </a:r>
            <a:endParaRPr lang="ru-RU" sz="1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3" name="Прямоугольник 62"/>
          <p:cNvSpPr/>
          <p:nvPr/>
        </p:nvSpPr>
        <p:spPr>
          <a:xfrm>
            <a:off x="1611086" y="6581001"/>
            <a:ext cx="288861" cy="27699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2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</a:t>
            </a:r>
            <a:endParaRPr lang="ru-RU" sz="1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4" name="Прямоугольник 63"/>
          <p:cNvSpPr/>
          <p:nvPr/>
        </p:nvSpPr>
        <p:spPr>
          <a:xfrm>
            <a:off x="5290457" y="6581001"/>
            <a:ext cx="288861" cy="27699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2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</a:t>
            </a:r>
            <a:endParaRPr lang="ru-RU" sz="1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5" name="Прямоугольник 64"/>
          <p:cNvSpPr/>
          <p:nvPr/>
        </p:nvSpPr>
        <p:spPr>
          <a:xfrm rot="725610">
            <a:off x="6106885" y="6581001"/>
            <a:ext cx="288861" cy="27699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2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</a:t>
            </a:r>
            <a:endParaRPr lang="ru-RU" sz="1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6" name="Прямоугольник 65"/>
          <p:cNvSpPr/>
          <p:nvPr/>
        </p:nvSpPr>
        <p:spPr>
          <a:xfrm>
            <a:off x="7848599" y="6581001"/>
            <a:ext cx="288861" cy="27699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2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</a:t>
            </a:r>
            <a:endParaRPr lang="ru-RU" sz="1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7" name="Прямоугольник 66"/>
          <p:cNvSpPr/>
          <p:nvPr/>
        </p:nvSpPr>
        <p:spPr>
          <a:xfrm rot="20693221">
            <a:off x="8855139" y="5884315"/>
            <a:ext cx="288861" cy="27699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2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</a:t>
            </a:r>
            <a:endParaRPr lang="ru-RU" sz="1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8" name="Заголовок 67"/>
          <p:cNvSpPr>
            <a:spLocks noGrp="1"/>
          </p:cNvSpPr>
          <p:nvPr>
            <p:ph type="ctrTitle"/>
          </p:nvPr>
        </p:nvSpPr>
        <p:spPr>
          <a:xfrm>
            <a:off x="311625" y="1545706"/>
            <a:ext cx="8379782" cy="1692771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b="1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 </a:t>
            </a:r>
            <a:r>
              <a:rPr lang="ru-RU" sz="40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/>
            </a:r>
            <a:br>
              <a:rPr lang="ru-RU" sz="40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</a:br>
            <a:r>
              <a:rPr lang="ru-RU" sz="32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cs typeface="Lucida Sans Unicode" pitchFamily="34" charset="0"/>
              </a:rPr>
              <a:t> </a:t>
            </a:r>
            <a:br>
              <a:rPr lang="ru-RU" sz="32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cs typeface="Lucida Sans Unicode" pitchFamily="34" charset="0"/>
              </a:rPr>
            </a:br>
            <a:r>
              <a:rPr lang="ru-RU" sz="32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cs typeface="Lucida Sans Unicode" pitchFamily="34" charset="0"/>
              </a:rPr>
              <a:t> </a:t>
            </a:r>
            <a:endParaRPr lang="ru-RU" sz="32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cs typeface="Lucida Sans Unicode" pitchFamily="34" charset="0"/>
            </a:endParaRPr>
          </a:p>
        </p:txBody>
      </p:sp>
      <p:graphicFrame>
        <p:nvGraphicFramePr>
          <p:cNvPr id="70" name="Таблица 6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38164796"/>
              </p:ext>
            </p:extLst>
          </p:nvPr>
        </p:nvGraphicFramePr>
        <p:xfrm>
          <a:off x="1306149" y="5485908"/>
          <a:ext cx="3340802" cy="746880"/>
        </p:xfrm>
        <a:graphic>
          <a:graphicData uri="http://schemas.openxmlformats.org/drawingml/2006/table">
            <a:tbl>
              <a:tblPr firstRow="1" bandRow="1">
                <a:tableStyleId>{3C2FFA5D-87B4-456A-9821-1D502468CF0F}</a:tableStyleId>
              </a:tblPr>
              <a:tblGrid>
                <a:gridCol w="3340802"/>
              </a:tblGrid>
              <a:tr h="37819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 </a:t>
                      </a:r>
                      <a:endParaRPr lang="ru-RU" dirty="0"/>
                    </a:p>
                  </a:txBody>
                  <a:tcPr/>
                </a:tc>
              </a:tr>
              <a:tr h="36868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aseline="0" dirty="0" smtClean="0"/>
                        <a:t> 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" name="Скругленный прямоугольник 1"/>
          <p:cNvSpPr/>
          <p:nvPr/>
        </p:nvSpPr>
        <p:spPr>
          <a:xfrm>
            <a:off x="528810" y="470432"/>
            <a:ext cx="8086380" cy="5798166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b="1" u="sng" dirty="0">
                <a:solidFill>
                  <a:srgbClr val="C00000"/>
                </a:solidFill>
              </a:rPr>
              <a:t>Специальные условия </a:t>
            </a:r>
            <a:r>
              <a:rPr lang="ru-RU" sz="2400" b="1" dirty="0"/>
              <a:t>- это </a:t>
            </a:r>
            <a:r>
              <a:rPr lang="ru-RU" sz="2400" b="1" dirty="0" smtClean="0"/>
              <a:t>необходимые для </a:t>
            </a:r>
            <a:r>
              <a:rPr lang="ru-RU" sz="2400" b="1" dirty="0"/>
              <a:t>получения детьми </a:t>
            </a:r>
            <a:r>
              <a:rPr lang="ru-RU" sz="2400" b="1" dirty="0" smtClean="0"/>
              <a:t>с ограниченными возможностями здоровья реабилитационных услуг:</a:t>
            </a:r>
          </a:p>
          <a:p>
            <a:pPr>
              <a:buFontTx/>
              <a:buChar char="-"/>
            </a:pPr>
            <a:r>
              <a:rPr lang="ru-RU" sz="2000" b="1" dirty="0" smtClean="0"/>
              <a:t>приспособлений,</a:t>
            </a:r>
          </a:p>
          <a:p>
            <a:pPr>
              <a:buFontTx/>
              <a:buChar char="-"/>
            </a:pPr>
            <a:r>
              <a:rPr lang="ru-RU" sz="2000" b="1" dirty="0" smtClean="0"/>
              <a:t> технологий, </a:t>
            </a:r>
          </a:p>
          <a:p>
            <a:pPr>
              <a:buFontTx/>
              <a:buChar char="-"/>
            </a:pPr>
            <a:r>
              <a:rPr lang="ru-RU" sz="2000" b="1" dirty="0" smtClean="0"/>
              <a:t>способы</a:t>
            </a:r>
            <a:r>
              <a:rPr lang="ru-RU" sz="2000" b="1" dirty="0"/>
              <a:t>, </a:t>
            </a:r>
            <a:endParaRPr lang="ru-RU" sz="2000" b="1" dirty="0" smtClean="0"/>
          </a:p>
          <a:p>
            <a:pPr>
              <a:buFontTx/>
              <a:buChar char="-"/>
            </a:pPr>
            <a:r>
              <a:rPr lang="ru-RU" sz="2000" b="1" dirty="0" smtClean="0"/>
              <a:t>методов, </a:t>
            </a:r>
          </a:p>
          <a:p>
            <a:pPr>
              <a:buFontTx/>
              <a:buChar char="-"/>
            </a:pPr>
            <a:r>
              <a:rPr lang="ru-RU" sz="2000" b="1" dirty="0" smtClean="0"/>
              <a:t>программ , </a:t>
            </a:r>
          </a:p>
          <a:p>
            <a:pPr>
              <a:buFontTx/>
              <a:buChar char="-"/>
            </a:pPr>
            <a:r>
              <a:rPr lang="ru-RU" sz="2000" b="1" dirty="0" smtClean="0"/>
              <a:t>учебников, </a:t>
            </a:r>
          </a:p>
          <a:p>
            <a:pPr>
              <a:buFontTx/>
              <a:buChar char="-"/>
            </a:pPr>
            <a:r>
              <a:rPr lang="ru-RU" sz="2000" b="1" dirty="0" smtClean="0"/>
              <a:t>пособий</a:t>
            </a:r>
          </a:p>
          <a:p>
            <a:pPr>
              <a:buFontTx/>
              <a:buChar char="-"/>
            </a:pPr>
            <a:r>
              <a:rPr lang="ru-RU" sz="2000" b="1" dirty="0" smtClean="0"/>
              <a:t> </a:t>
            </a:r>
            <a:r>
              <a:rPr lang="ru-RU" sz="2000" b="1" dirty="0"/>
              <a:t>и </a:t>
            </a:r>
            <a:r>
              <a:rPr lang="ru-RU" sz="2000" b="1" dirty="0" smtClean="0"/>
              <a:t>других средств, обеспечивающих реализацию </a:t>
            </a:r>
            <a:r>
              <a:rPr lang="ru-RU" sz="2000" b="1" dirty="0"/>
              <a:t>их конституционных прав и </a:t>
            </a:r>
            <a:r>
              <a:rPr lang="ru-RU" sz="2000" b="1" dirty="0" smtClean="0"/>
              <a:t>свобод</a:t>
            </a:r>
          </a:p>
          <a:p>
            <a:pPr>
              <a:buFontTx/>
              <a:buChar char="-"/>
            </a:pPr>
            <a:r>
              <a:rPr lang="ru-RU" sz="2000" b="1" dirty="0" smtClean="0"/>
              <a:t>Особенному  ученику нужны помощники: </a:t>
            </a:r>
          </a:p>
          <a:p>
            <a:r>
              <a:rPr lang="ru-RU" sz="2000" b="1" dirty="0" err="1" smtClean="0">
                <a:solidFill>
                  <a:srgbClr val="C00000"/>
                </a:solidFill>
              </a:rPr>
              <a:t>тьютер</a:t>
            </a:r>
            <a:r>
              <a:rPr lang="ru-RU" sz="2000" b="1" dirty="0" smtClean="0">
                <a:solidFill>
                  <a:srgbClr val="C00000"/>
                </a:solidFill>
              </a:rPr>
              <a:t>, психологи, логопеды, дефектологи</a:t>
            </a:r>
            <a:endParaRPr lang="ru-RU" sz="2000" b="1" dirty="0">
              <a:solidFill>
                <a:srgbClr val="C00000"/>
              </a:solidFill>
            </a:endParaRPr>
          </a:p>
        </p:txBody>
      </p:sp>
      <p:pic>
        <p:nvPicPr>
          <p:cNvPr id="1025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00144" y="2152248"/>
            <a:ext cx="3569293" cy="23677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523125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мка 6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541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 rot="1603304">
            <a:off x="75421" y="2798538"/>
            <a:ext cx="272179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2000" b="1" dirty="0">
                <a:ln/>
                <a:solidFill>
                  <a:schemeClr val="accent3"/>
                </a:solidFill>
              </a:rPr>
              <a:t>А</a:t>
            </a:r>
            <a:endParaRPr lang="ru-RU" sz="20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11" name="Прямоугольник 10"/>
          <p:cNvSpPr/>
          <p:nvPr/>
        </p:nvSpPr>
        <p:spPr>
          <a:xfrm rot="1603304">
            <a:off x="75421" y="39828"/>
            <a:ext cx="272179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2000" b="1" dirty="0">
                <a:ln/>
                <a:solidFill>
                  <a:schemeClr val="accent3"/>
                </a:solidFill>
              </a:rPr>
              <a:t>А</a:t>
            </a:r>
            <a:endParaRPr lang="ru-RU" sz="20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13" name="Прямоугольник 12"/>
          <p:cNvSpPr/>
          <p:nvPr/>
        </p:nvSpPr>
        <p:spPr>
          <a:xfrm rot="1603304">
            <a:off x="2807735" y="39828"/>
            <a:ext cx="272179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2000" b="1" dirty="0">
                <a:ln/>
                <a:solidFill>
                  <a:schemeClr val="accent3"/>
                </a:solidFill>
              </a:rPr>
              <a:t>А</a:t>
            </a:r>
            <a:endParaRPr lang="ru-RU" sz="20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14" name="Прямоугольник 13"/>
          <p:cNvSpPr/>
          <p:nvPr/>
        </p:nvSpPr>
        <p:spPr>
          <a:xfrm rot="11019952">
            <a:off x="5779535" y="39828"/>
            <a:ext cx="272179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2000" b="1" dirty="0">
                <a:ln/>
                <a:solidFill>
                  <a:schemeClr val="accent3"/>
                </a:solidFill>
              </a:rPr>
              <a:t>А</a:t>
            </a:r>
            <a:endParaRPr lang="ru-RU" sz="20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15" name="Прямоугольник 14"/>
          <p:cNvSpPr/>
          <p:nvPr/>
        </p:nvSpPr>
        <p:spPr>
          <a:xfrm rot="1603304">
            <a:off x="7967563" y="39828"/>
            <a:ext cx="272179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2000" b="1" dirty="0">
                <a:ln/>
                <a:solidFill>
                  <a:schemeClr val="accent3"/>
                </a:solidFill>
              </a:rPr>
              <a:t>А</a:t>
            </a:r>
            <a:endParaRPr lang="ru-RU" sz="20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16" name="Прямоугольник 15"/>
          <p:cNvSpPr/>
          <p:nvPr/>
        </p:nvSpPr>
        <p:spPr>
          <a:xfrm rot="1603304">
            <a:off x="8796400" y="1487629"/>
            <a:ext cx="272179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2000" b="1" dirty="0">
                <a:ln/>
                <a:solidFill>
                  <a:schemeClr val="accent3"/>
                </a:solidFill>
              </a:rPr>
              <a:t>А</a:t>
            </a:r>
            <a:endParaRPr lang="ru-RU" sz="20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17" name="Прямоугольник 16"/>
          <p:cNvSpPr/>
          <p:nvPr/>
        </p:nvSpPr>
        <p:spPr>
          <a:xfrm rot="1603304">
            <a:off x="8796398" y="3228945"/>
            <a:ext cx="272179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2000" b="1" dirty="0">
                <a:ln/>
                <a:solidFill>
                  <a:schemeClr val="accent3"/>
                </a:solidFill>
              </a:rPr>
              <a:t>А</a:t>
            </a:r>
            <a:endParaRPr lang="ru-RU" sz="20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18" name="Прямоугольник 17"/>
          <p:cNvSpPr/>
          <p:nvPr/>
        </p:nvSpPr>
        <p:spPr>
          <a:xfrm rot="1603304">
            <a:off x="8796399" y="4600545"/>
            <a:ext cx="272179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2000" b="1" dirty="0">
                <a:ln/>
                <a:solidFill>
                  <a:schemeClr val="accent3"/>
                </a:solidFill>
              </a:rPr>
              <a:t>А</a:t>
            </a:r>
            <a:endParaRPr lang="ru-RU" sz="20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19" name="Прямоугольник 18"/>
          <p:cNvSpPr/>
          <p:nvPr/>
        </p:nvSpPr>
        <p:spPr>
          <a:xfrm rot="1603304">
            <a:off x="7511885" y="6418061"/>
            <a:ext cx="272179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2000" b="1" dirty="0">
                <a:ln/>
                <a:solidFill>
                  <a:schemeClr val="accent3"/>
                </a:solidFill>
              </a:rPr>
              <a:t>А</a:t>
            </a:r>
            <a:endParaRPr lang="ru-RU" sz="20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20" name="Прямоугольник 19"/>
          <p:cNvSpPr/>
          <p:nvPr/>
        </p:nvSpPr>
        <p:spPr>
          <a:xfrm rot="1603304">
            <a:off x="4435910" y="6418062"/>
            <a:ext cx="272179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2000" b="1" dirty="0">
                <a:ln/>
                <a:solidFill>
                  <a:schemeClr val="accent3"/>
                </a:solidFill>
              </a:rPr>
              <a:t>А</a:t>
            </a:r>
            <a:endParaRPr lang="ru-RU" sz="20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21" name="Прямоугольник 20"/>
          <p:cNvSpPr/>
          <p:nvPr/>
        </p:nvSpPr>
        <p:spPr>
          <a:xfrm rot="1603304">
            <a:off x="75422" y="6418062"/>
            <a:ext cx="272179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2000" b="1" dirty="0">
                <a:ln/>
                <a:solidFill>
                  <a:schemeClr val="accent3"/>
                </a:solidFill>
              </a:rPr>
              <a:t>А</a:t>
            </a:r>
            <a:endParaRPr lang="ru-RU" sz="20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0" y="528935"/>
            <a:ext cx="290464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Б</a:t>
            </a:r>
            <a:endParaRPr lang="ru-RU" sz="1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23" name="Прямоугольник 22"/>
          <p:cNvSpPr/>
          <p:nvPr/>
        </p:nvSpPr>
        <p:spPr>
          <a:xfrm rot="1164429">
            <a:off x="4426768" y="0"/>
            <a:ext cx="290464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Б</a:t>
            </a:r>
            <a:endParaRPr lang="ru-RU" sz="1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24" name="Прямоугольник 23"/>
          <p:cNvSpPr/>
          <p:nvPr/>
        </p:nvSpPr>
        <p:spPr>
          <a:xfrm rot="19972074">
            <a:off x="6549482" y="0"/>
            <a:ext cx="290464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Б</a:t>
            </a:r>
            <a:endParaRPr lang="ru-RU" sz="1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25" name="Прямоугольник 24"/>
          <p:cNvSpPr/>
          <p:nvPr/>
        </p:nvSpPr>
        <p:spPr>
          <a:xfrm rot="16200000">
            <a:off x="8853536" y="1012371"/>
            <a:ext cx="290464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Б</a:t>
            </a:r>
            <a:endParaRPr lang="ru-RU" sz="1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8853536" y="3766457"/>
            <a:ext cx="290464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Б</a:t>
            </a:r>
            <a:endParaRPr lang="ru-RU" sz="1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8853536" y="6400800"/>
            <a:ext cx="290464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Б</a:t>
            </a:r>
            <a:endParaRPr lang="ru-RU" sz="1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7035622" y="6550223"/>
            <a:ext cx="290464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Б</a:t>
            </a:r>
            <a:endParaRPr lang="ru-RU" sz="1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29" name="Прямоугольник 28"/>
          <p:cNvSpPr/>
          <p:nvPr/>
        </p:nvSpPr>
        <p:spPr>
          <a:xfrm rot="10800000">
            <a:off x="5696679" y="6550223"/>
            <a:ext cx="290464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Б</a:t>
            </a:r>
            <a:endParaRPr lang="ru-RU" sz="1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3682822" y="6550223"/>
            <a:ext cx="290464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Б</a:t>
            </a:r>
            <a:endParaRPr lang="ru-RU" sz="1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31" name="Прямоугольник 30"/>
          <p:cNvSpPr/>
          <p:nvPr/>
        </p:nvSpPr>
        <p:spPr>
          <a:xfrm rot="1662935">
            <a:off x="1973765" y="6550223"/>
            <a:ext cx="290464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Б</a:t>
            </a:r>
            <a:endParaRPr lang="ru-RU" sz="1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32" name="Прямоугольник 31"/>
          <p:cNvSpPr/>
          <p:nvPr/>
        </p:nvSpPr>
        <p:spPr>
          <a:xfrm rot="1481493">
            <a:off x="0" y="5287480"/>
            <a:ext cx="290464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Б</a:t>
            </a:r>
            <a:endParaRPr lang="ru-RU" sz="1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0" y="3429000"/>
            <a:ext cx="290464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Б</a:t>
            </a:r>
            <a:endParaRPr lang="ru-RU" sz="1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34" name="Прямоугольник 33"/>
          <p:cNvSpPr/>
          <p:nvPr/>
        </p:nvSpPr>
        <p:spPr>
          <a:xfrm rot="20143778">
            <a:off x="-7214" y="1406175"/>
            <a:ext cx="314510" cy="36933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/>
            </a:scene3d>
            <a:sp3d contourW="19050" prstMaterial="clear">
              <a:bevelT w="50800" h="50800"/>
              <a:contourClr>
                <a:schemeClr val="accent5">
                  <a:tint val="70000"/>
                  <a:satMod val="180000"/>
                  <a:alpha val="70000"/>
                </a:schemeClr>
              </a:contourClr>
            </a:sp3d>
          </a:bodyPr>
          <a:lstStyle/>
          <a:p>
            <a:pPr algn="ctr"/>
            <a:r>
              <a:rPr lang="ru-RU" b="1" cap="none" spc="0" dirty="0" smtClean="0">
                <a:ln/>
                <a:solidFill>
                  <a:schemeClr val="accent5">
                    <a:tint val="50000"/>
                    <a:satMod val="180000"/>
                  </a:schemeClr>
                </a:solidFill>
                <a:effectLst/>
              </a:rPr>
              <a:t>В</a:t>
            </a:r>
            <a:endParaRPr lang="ru-RU" b="1" cap="none" spc="0" dirty="0">
              <a:ln/>
              <a:solidFill>
                <a:schemeClr val="accent5">
                  <a:tint val="50000"/>
                  <a:satMod val="180000"/>
                </a:schemeClr>
              </a:solidFill>
              <a:effectLst/>
            </a:endParaRPr>
          </a:p>
        </p:txBody>
      </p:sp>
      <p:sp>
        <p:nvSpPr>
          <p:cNvPr id="35" name="Прямоугольник 34"/>
          <p:cNvSpPr/>
          <p:nvPr/>
        </p:nvSpPr>
        <p:spPr>
          <a:xfrm rot="18609391">
            <a:off x="0" y="2183563"/>
            <a:ext cx="320922" cy="36933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В</a:t>
            </a:r>
            <a:endParaRPr lang="ru-RU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36" name="Прямоугольник 35"/>
          <p:cNvSpPr/>
          <p:nvPr/>
        </p:nvSpPr>
        <p:spPr>
          <a:xfrm rot="5400000">
            <a:off x="1012371" y="0"/>
            <a:ext cx="320922" cy="36933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В</a:t>
            </a:r>
            <a:endParaRPr lang="ru-RU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37" name="Прямоугольник 36"/>
          <p:cNvSpPr/>
          <p:nvPr/>
        </p:nvSpPr>
        <p:spPr>
          <a:xfrm>
            <a:off x="3614056" y="0"/>
            <a:ext cx="320922" cy="36933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В</a:t>
            </a:r>
            <a:endParaRPr lang="ru-RU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38" name="Прямоугольник 37"/>
          <p:cNvSpPr/>
          <p:nvPr/>
        </p:nvSpPr>
        <p:spPr>
          <a:xfrm rot="2594287">
            <a:off x="4865914" y="0"/>
            <a:ext cx="320922" cy="36933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В</a:t>
            </a:r>
            <a:endParaRPr lang="ru-RU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39" name="Прямоугольник 38"/>
          <p:cNvSpPr/>
          <p:nvPr/>
        </p:nvSpPr>
        <p:spPr>
          <a:xfrm rot="1172066">
            <a:off x="6368143" y="43024"/>
            <a:ext cx="320922" cy="36933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В</a:t>
            </a:r>
            <a:endParaRPr lang="ru-RU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40" name="Прямоугольник 39"/>
          <p:cNvSpPr/>
          <p:nvPr/>
        </p:nvSpPr>
        <p:spPr>
          <a:xfrm rot="2012496">
            <a:off x="0" y="4153877"/>
            <a:ext cx="320922" cy="36933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В</a:t>
            </a:r>
            <a:endParaRPr lang="ru-RU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41" name="Прямоугольник 40"/>
          <p:cNvSpPr/>
          <p:nvPr/>
        </p:nvSpPr>
        <p:spPr>
          <a:xfrm>
            <a:off x="1132114" y="6488668"/>
            <a:ext cx="320922" cy="36933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В</a:t>
            </a:r>
            <a:endParaRPr lang="ru-RU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42" name="Прямоугольник 41"/>
          <p:cNvSpPr/>
          <p:nvPr/>
        </p:nvSpPr>
        <p:spPr>
          <a:xfrm rot="19846289">
            <a:off x="2645228" y="6488668"/>
            <a:ext cx="320922" cy="36933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В</a:t>
            </a:r>
            <a:endParaRPr lang="ru-RU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43" name="Прямоугольник 42"/>
          <p:cNvSpPr/>
          <p:nvPr/>
        </p:nvSpPr>
        <p:spPr>
          <a:xfrm rot="10506840">
            <a:off x="4942114" y="6488668"/>
            <a:ext cx="320922" cy="36933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В</a:t>
            </a:r>
            <a:endParaRPr lang="ru-RU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44" name="Прямоугольник 43"/>
          <p:cNvSpPr/>
          <p:nvPr/>
        </p:nvSpPr>
        <p:spPr>
          <a:xfrm rot="20275380">
            <a:off x="6596742" y="6488668"/>
            <a:ext cx="320922" cy="36933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В</a:t>
            </a:r>
            <a:endParaRPr lang="ru-RU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45" name="Прямоугольник 44"/>
          <p:cNvSpPr/>
          <p:nvPr/>
        </p:nvSpPr>
        <p:spPr>
          <a:xfrm>
            <a:off x="0" y="1791678"/>
            <a:ext cx="292067" cy="33855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ru-RU" sz="1600" b="1" cap="none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Г</a:t>
            </a:r>
            <a:endParaRPr lang="ru-RU" sz="1600" b="1" cap="none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46" name="Прямоугольник 45"/>
          <p:cNvSpPr/>
          <p:nvPr/>
        </p:nvSpPr>
        <p:spPr>
          <a:xfrm>
            <a:off x="0" y="931707"/>
            <a:ext cx="292067" cy="33855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ru-RU" sz="1600" b="1" cap="none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Г</a:t>
            </a:r>
            <a:endParaRPr lang="ru-RU" sz="1600" b="1" cap="none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47" name="Прямоугольник 46"/>
          <p:cNvSpPr/>
          <p:nvPr/>
        </p:nvSpPr>
        <p:spPr>
          <a:xfrm rot="1110935">
            <a:off x="1828800" y="0"/>
            <a:ext cx="292067" cy="33855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ru-RU" sz="1600" b="1" cap="none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Г</a:t>
            </a:r>
            <a:endParaRPr lang="ru-RU" sz="1600" b="1" cap="none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48" name="Прямоугольник 47"/>
          <p:cNvSpPr/>
          <p:nvPr/>
        </p:nvSpPr>
        <p:spPr>
          <a:xfrm rot="20540638">
            <a:off x="4093029" y="0"/>
            <a:ext cx="292067" cy="33855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ru-RU" sz="1600" b="1" cap="none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Г</a:t>
            </a:r>
            <a:endParaRPr lang="ru-RU" sz="1600" b="1" cap="none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49" name="Прямоугольник 48"/>
          <p:cNvSpPr/>
          <p:nvPr/>
        </p:nvSpPr>
        <p:spPr>
          <a:xfrm rot="10800000">
            <a:off x="7282543" y="0"/>
            <a:ext cx="292067" cy="33855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ru-RU" sz="1600" b="1" cap="none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Г</a:t>
            </a:r>
            <a:endParaRPr lang="ru-RU" sz="1600" b="1" cap="none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50" name="Прямоугольник 49"/>
          <p:cNvSpPr/>
          <p:nvPr/>
        </p:nvSpPr>
        <p:spPr>
          <a:xfrm rot="18961971">
            <a:off x="0" y="4654621"/>
            <a:ext cx="292067" cy="33855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ru-RU" sz="1600" b="1" cap="none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Г</a:t>
            </a:r>
            <a:endParaRPr lang="ru-RU" sz="1600" b="1" cap="none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51" name="Прямоугольник 50"/>
          <p:cNvSpPr/>
          <p:nvPr/>
        </p:nvSpPr>
        <p:spPr>
          <a:xfrm rot="20476048">
            <a:off x="163286" y="5830279"/>
            <a:ext cx="292067" cy="33855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ru-RU" sz="1600" b="1" cap="none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Г</a:t>
            </a:r>
            <a:endParaRPr lang="ru-RU" sz="1600" b="1" cap="none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52" name="Прямоугольник 51"/>
          <p:cNvSpPr/>
          <p:nvPr/>
        </p:nvSpPr>
        <p:spPr>
          <a:xfrm>
            <a:off x="566057" y="6519446"/>
            <a:ext cx="292067" cy="33855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ru-RU" sz="1600" b="1" cap="none" spc="150" dirty="0" smtClean="0">
                <a:ln w="11430"/>
                <a:solidFill>
                  <a:srgbClr val="F8F8F8"/>
                </a:solidFill>
              </a:rPr>
              <a:t>Г</a:t>
            </a:r>
            <a:endParaRPr lang="ru-RU" sz="1600" b="1" cap="none" spc="150" dirty="0">
              <a:ln w="11430"/>
              <a:solidFill>
                <a:srgbClr val="F8F8F8"/>
              </a:solidFill>
            </a:endParaRPr>
          </a:p>
        </p:txBody>
      </p:sp>
      <p:sp>
        <p:nvSpPr>
          <p:cNvPr id="53" name="Прямоугольник 52"/>
          <p:cNvSpPr/>
          <p:nvPr/>
        </p:nvSpPr>
        <p:spPr>
          <a:xfrm>
            <a:off x="3222171" y="6519446"/>
            <a:ext cx="292067" cy="33855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ru-RU" sz="1600" b="1" cap="none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Г</a:t>
            </a:r>
            <a:endParaRPr lang="ru-RU" sz="1600" b="1" cap="none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54" name="Прямоугольник 53"/>
          <p:cNvSpPr/>
          <p:nvPr/>
        </p:nvSpPr>
        <p:spPr>
          <a:xfrm rot="695578">
            <a:off x="8142514" y="6519446"/>
            <a:ext cx="292067" cy="33855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ru-RU" sz="1600" b="1" cap="none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Г</a:t>
            </a:r>
            <a:endParaRPr lang="ru-RU" sz="1600" b="1" cap="none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55" name="Прямоугольник 54"/>
          <p:cNvSpPr/>
          <p:nvPr/>
        </p:nvSpPr>
        <p:spPr>
          <a:xfrm rot="1046912">
            <a:off x="8851933" y="5300246"/>
            <a:ext cx="292067" cy="33855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ru-RU" sz="1600" b="1" cap="none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Г</a:t>
            </a:r>
            <a:endParaRPr lang="ru-RU" sz="1600" b="1" cap="none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56" name="Прямоугольник 55"/>
          <p:cNvSpPr/>
          <p:nvPr/>
        </p:nvSpPr>
        <p:spPr>
          <a:xfrm rot="17504578">
            <a:off x="8851933" y="2687674"/>
            <a:ext cx="292067" cy="33855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ru-RU" sz="1600" b="1" cap="none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Г</a:t>
            </a:r>
            <a:endParaRPr lang="ru-RU" sz="1600" b="1" cap="none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57" name="Прямоугольник 56"/>
          <p:cNvSpPr/>
          <p:nvPr/>
        </p:nvSpPr>
        <p:spPr>
          <a:xfrm rot="20348896">
            <a:off x="8752115" y="0"/>
            <a:ext cx="391886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</a:t>
            </a:r>
            <a:endParaRPr lang="ru-RU" sz="2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58" name="Прямоугольник 57"/>
          <p:cNvSpPr/>
          <p:nvPr/>
        </p:nvSpPr>
        <p:spPr>
          <a:xfrm rot="521593">
            <a:off x="8752547" y="2188029"/>
            <a:ext cx="391453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</a:t>
            </a:r>
            <a:endParaRPr lang="ru-RU" sz="2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59" name="Прямоугольник 58"/>
          <p:cNvSpPr/>
          <p:nvPr/>
        </p:nvSpPr>
        <p:spPr>
          <a:xfrm rot="4610928">
            <a:off x="2332728" y="2324"/>
            <a:ext cx="295492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</a:t>
            </a:r>
            <a:endParaRPr lang="ru-RU" sz="2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0" name="Прямоугольник 59"/>
          <p:cNvSpPr/>
          <p:nvPr/>
        </p:nvSpPr>
        <p:spPr>
          <a:xfrm rot="20465591">
            <a:off x="479405" y="0"/>
            <a:ext cx="288861" cy="27699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2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</a:t>
            </a:r>
            <a:endParaRPr lang="ru-RU" sz="1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1" name="Прямоугольник 60"/>
          <p:cNvSpPr/>
          <p:nvPr/>
        </p:nvSpPr>
        <p:spPr>
          <a:xfrm>
            <a:off x="0" y="3907971"/>
            <a:ext cx="288861" cy="27699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2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</a:t>
            </a:r>
            <a:endParaRPr lang="ru-RU" sz="1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2" name="Прямоугольник 61"/>
          <p:cNvSpPr/>
          <p:nvPr/>
        </p:nvSpPr>
        <p:spPr>
          <a:xfrm>
            <a:off x="0" y="4985657"/>
            <a:ext cx="288861" cy="27699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2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</a:t>
            </a:r>
            <a:endParaRPr lang="ru-RU" sz="1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3" name="Прямоугольник 62"/>
          <p:cNvSpPr/>
          <p:nvPr/>
        </p:nvSpPr>
        <p:spPr>
          <a:xfrm>
            <a:off x="1611086" y="6581001"/>
            <a:ext cx="288861" cy="27699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2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</a:t>
            </a:r>
            <a:endParaRPr lang="ru-RU" sz="1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4" name="Прямоугольник 63"/>
          <p:cNvSpPr/>
          <p:nvPr/>
        </p:nvSpPr>
        <p:spPr>
          <a:xfrm>
            <a:off x="5290457" y="6581001"/>
            <a:ext cx="288861" cy="27699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2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</a:t>
            </a:r>
            <a:endParaRPr lang="ru-RU" sz="1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5" name="Прямоугольник 64"/>
          <p:cNvSpPr/>
          <p:nvPr/>
        </p:nvSpPr>
        <p:spPr>
          <a:xfrm rot="725610">
            <a:off x="6106885" y="6581001"/>
            <a:ext cx="288861" cy="27699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2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</a:t>
            </a:r>
            <a:endParaRPr lang="ru-RU" sz="1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6" name="Прямоугольник 65"/>
          <p:cNvSpPr/>
          <p:nvPr/>
        </p:nvSpPr>
        <p:spPr>
          <a:xfrm>
            <a:off x="7848599" y="6581001"/>
            <a:ext cx="288861" cy="27699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2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</a:t>
            </a:r>
            <a:endParaRPr lang="ru-RU" sz="1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7" name="Прямоугольник 66"/>
          <p:cNvSpPr/>
          <p:nvPr/>
        </p:nvSpPr>
        <p:spPr>
          <a:xfrm rot="20693221">
            <a:off x="8855139" y="5884315"/>
            <a:ext cx="288861" cy="27699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2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</a:t>
            </a:r>
            <a:endParaRPr lang="ru-RU" sz="1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8" name="Заголовок 67"/>
          <p:cNvSpPr>
            <a:spLocks noGrp="1"/>
          </p:cNvSpPr>
          <p:nvPr>
            <p:ph type="ctrTitle"/>
          </p:nvPr>
        </p:nvSpPr>
        <p:spPr>
          <a:xfrm>
            <a:off x="423024" y="926174"/>
            <a:ext cx="8379782" cy="1200329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b="1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  </a:t>
            </a:r>
            <a:r>
              <a:rPr lang="ru-RU" sz="32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cs typeface="Lucida Sans Unicode" pitchFamily="34" charset="0"/>
              </a:rPr>
              <a:t> </a:t>
            </a:r>
            <a:br>
              <a:rPr lang="ru-RU" sz="32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cs typeface="Lucida Sans Unicode" pitchFamily="34" charset="0"/>
              </a:rPr>
            </a:br>
            <a:r>
              <a:rPr lang="ru-RU" sz="32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cs typeface="Lucida Sans Unicode" pitchFamily="34" charset="0"/>
              </a:rPr>
              <a:t> </a:t>
            </a:r>
            <a:endParaRPr lang="ru-RU" sz="32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cs typeface="Lucida Sans Unicode" pitchFamily="34" charset="0"/>
            </a:endParaRPr>
          </a:p>
        </p:txBody>
      </p:sp>
      <p:graphicFrame>
        <p:nvGraphicFramePr>
          <p:cNvPr id="70" name="Таблица 6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09233384"/>
              </p:ext>
            </p:extLst>
          </p:nvPr>
        </p:nvGraphicFramePr>
        <p:xfrm>
          <a:off x="649996" y="5144876"/>
          <a:ext cx="7844009" cy="1219200"/>
        </p:xfrm>
        <a:graphic>
          <a:graphicData uri="http://schemas.openxmlformats.org/drawingml/2006/table">
            <a:tbl>
              <a:tblPr firstRow="1" bandRow="1">
                <a:tableStyleId>{3C2FFA5D-87B4-456A-9821-1D502468CF0F}</a:tableStyleId>
              </a:tblPr>
              <a:tblGrid>
                <a:gridCol w="7844009"/>
              </a:tblGrid>
              <a:tr h="292901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 </a:t>
                      </a:r>
                      <a:endParaRPr lang="ru-RU" dirty="0"/>
                    </a:p>
                  </a:txBody>
                  <a:tcPr/>
                </a:tc>
              </a:tr>
              <a:tr h="683436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600" b="1" kern="12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Второй и третий тип модели   не решает проблемы полной социализации , хотя в некоторых случаях – это единственное, что можно предложить ребёнку с  серьезными нарушениями.</a:t>
                      </a:r>
                      <a:endParaRPr lang="ru-RU" sz="1600" b="1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Скругленный прямоугольник 3"/>
          <p:cNvSpPr/>
          <p:nvPr/>
        </p:nvSpPr>
        <p:spPr>
          <a:xfrm>
            <a:off x="1137118" y="4326481"/>
            <a:ext cx="7292788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 </a:t>
            </a:r>
            <a:endParaRPr lang="ru-RU" b="1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712090" y="528934"/>
            <a:ext cx="7865853" cy="126274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 </a:t>
            </a:r>
            <a:endParaRPr lang="ru-RU" sz="2400" b="1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638977" y="1773717"/>
            <a:ext cx="2423711" cy="3668616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rgbClr val="C00000"/>
                </a:solidFill>
              </a:rPr>
              <a:t>полная инклюзия</a:t>
            </a:r>
            <a:r>
              <a:rPr lang="ru-RU" sz="1600" b="1" dirty="0" smtClean="0">
                <a:solidFill>
                  <a:schemeClr val="accent1">
                    <a:lumMod val="50000"/>
                  </a:schemeClr>
                </a:solidFill>
              </a:rPr>
              <a:t> – дети-инвалиды посещают общеобразовательные учреждения наряду со здоровыми сверстниками и обучаются по индивидуальным учебным планам</a:t>
            </a:r>
            <a:endParaRPr lang="ru-RU" sz="16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6070294" y="1817781"/>
            <a:ext cx="2436219" cy="3635567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 </a:t>
            </a:r>
            <a:endParaRPr lang="ru-RU" b="1" dirty="0"/>
          </a:p>
        </p:txBody>
      </p:sp>
      <p:sp>
        <p:nvSpPr>
          <p:cNvPr id="39937" name="Rectangle 1"/>
          <p:cNvSpPr>
            <a:spLocks noChangeArrowheads="1"/>
          </p:cNvSpPr>
          <p:nvPr/>
        </p:nvSpPr>
        <p:spPr bwMode="auto">
          <a:xfrm>
            <a:off x="980500" y="476735"/>
            <a:ext cx="7304183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Times New Roman" pitchFamily="18" charset="0"/>
                <a:cs typeface="Arial" pitchFamily="34" charset="0"/>
              </a:rPr>
              <a:t>Инклюзивное образование детей-инвалидов   может реализовываться через следующие модели: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cs typeface="Arial" pitchFamily="34" charset="0"/>
            </a:endParaRPr>
          </a:p>
        </p:txBody>
      </p:sp>
      <p:sp>
        <p:nvSpPr>
          <p:cNvPr id="69" name="Скругленный прямоугольник 68"/>
          <p:cNvSpPr/>
          <p:nvPr/>
        </p:nvSpPr>
        <p:spPr>
          <a:xfrm>
            <a:off x="3393195" y="1795749"/>
            <a:ext cx="2467778" cy="3624549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rgbClr val="C00000"/>
                </a:solidFill>
              </a:rPr>
              <a:t>частичная инклюзия</a:t>
            </a:r>
            <a:r>
              <a:rPr lang="ru-RU" sz="1600" b="1" dirty="0" smtClean="0">
                <a:solidFill>
                  <a:schemeClr val="accent1">
                    <a:lumMod val="50000"/>
                  </a:schemeClr>
                </a:solidFill>
              </a:rPr>
              <a:t> – дети-инвалиды совмещают индивидуальное обучение на дому с посещением общеобразовательного учреждения и обучаются по индивидуальным учебным планам</a:t>
            </a:r>
            <a:endParaRPr lang="ru-RU" sz="16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9938" name="Rectangle 2"/>
          <p:cNvSpPr>
            <a:spLocks noChangeArrowheads="1"/>
          </p:cNvSpPr>
          <p:nvPr/>
        </p:nvSpPr>
        <p:spPr bwMode="auto">
          <a:xfrm flipH="1">
            <a:off x="6136392" y="1648049"/>
            <a:ext cx="2104223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ea typeface="Times New Roman" pitchFamily="18" charset="0"/>
              <a:cs typeface="Arial" pitchFamily="34" charset="0"/>
            </a:endParaRPr>
          </a:p>
          <a:p>
            <a:pPr marL="0" marR="0" lvl="0" indent="2286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600" b="1" dirty="0" smtClean="0">
              <a:solidFill>
                <a:schemeClr val="accent1">
                  <a:lumMod val="50000"/>
                </a:schemeClr>
              </a:solidFill>
              <a:ea typeface="Times New Roman" pitchFamily="18" charset="0"/>
              <a:cs typeface="Arial" pitchFamily="34" charset="0"/>
            </a:endParaRPr>
          </a:p>
          <a:p>
            <a:pPr marL="0" marR="0" lvl="0" indent="2286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ea typeface="Times New Roman" pitchFamily="18" charset="0"/>
                <a:cs typeface="Arial" pitchFamily="34" charset="0"/>
              </a:rPr>
              <a:t>внеурочная инклюзия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ea typeface="Times New Roman" pitchFamily="18" charset="0"/>
                <a:cs typeface="Arial" pitchFamily="34" charset="0"/>
              </a:rPr>
              <a:t> – дети-инвалиды обучаются только на дому и посещают кружки, клубы, внеклассные общешкольные мероприятия в общеобразовательном учреждении.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01790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тека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Аптека">
      <a:majorFont>
        <a:latin typeface="Book Antiqua"/>
        <a:ea typeface=""/>
        <a:cs typeface=""/>
        <a:font script="Jpan" typeface="HGS明朝B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Аптека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3000"/>
            <a:satMod val="14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atMod val="170000"/>
              </a:schemeClr>
              <a:schemeClr val="phClr">
                <a:shade val="70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Blue Segoe 4-3 template-template_April-17-2007">
  <a:themeElements>
    <a:clrScheme name="Blue Template-Template">
      <a:dk1>
        <a:srgbClr val="000000"/>
      </a:dk1>
      <a:lt1>
        <a:srgbClr val="FFFFFF"/>
      </a:lt1>
      <a:dk2>
        <a:srgbClr val="050595"/>
      </a:dk2>
      <a:lt2>
        <a:srgbClr val="FFFF99"/>
      </a:lt2>
      <a:accent1>
        <a:srgbClr val="FFC000"/>
      </a:accent1>
      <a:accent2>
        <a:srgbClr val="3497AE"/>
      </a:accent2>
      <a:accent3>
        <a:srgbClr val="DF8045"/>
      </a:accent3>
      <a:accent4>
        <a:srgbClr val="7DCC2E"/>
      </a:accent4>
      <a:accent5>
        <a:srgbClr val="FF9929"/>
      </a:accent5>
      <a:accent6>
        <a:srgbClr val="7D3DA1"/>
      </a:accent6>
      <a:hlink>
        <a:srgbClr val="F3EB4F"/>
      </a:hlink>
      <a:folHlink>
        <a:srgbClr val="7DDDF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ln>
          <a:headEnd type="none" w="med" len="med"/>
          <a:tailEnd type="none" w="med" len="med"/>
        </a:ln>
      </a:spPr>
      <a:bodyPr vert="horz" wrap="square" lIns="91436" tIns="45718" rIns="91436" bIns="45718" numCol="1" rtlCol="0" anchor="ctr" anchorCtr="0" compatLnSpc="1">
        <a:prstTxWarp prst="textNoShape">
          <a:avLst/>
        </a:prstTxWarp>
      </a:bodyPr>
      <a:lstStyle>
        <a:defPPr algn="ctr" defTabSz="914099" fontAlgn="base">
          <a:spcBef>
            <a:spcPct val="0"/>
          </a:spcBef>
          <a:spcAft>
            <a:spcPct val="0"/>
          </a:spcAft>
          <a:defRPr sz="2300" dirty="0" smtClean="0">
            <a:solidFill>
              <a:srgbClr val="FFFFFF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Segoe" pitchFamily="34" charset="0"/>
          </a:defRPr>
        </a:defPPr>
      </a:lstStyle>
      <a:style>
        <a:lnRef idx="0">
          <a:schemeClr val="accent2"/>
        </a:lnRef>
        <a:fillRef idx="3">
          <a:schemeClr val="accent2"/>
        </a:fillRef>
        <a:effectRef idx="3">
          <a:schemeClr val="accent2"/>
        </a:effectRef>
        <a:fontRef idx="minor">
          <a:schemeClr val="lt1"/>
        </a:fontRef>
      </a:style>
    </a:spDef>
  </a:objectDefaults>
  <a:extraClrSchemeLst/>
</a:theme>
</file>

<file path=ppt/theme/theme3.xml><?xml version="1.0" encoding="utf-8"?>
<a:theme xmlns:a="http://schemas.openxmlformats.org/drawingml/2006/main" name="1_Blue Segoe 4-3 template-template_April-17-2007">
  <a:themeElements>
    <a:clrScheme name="Blue Template-Template">
      <a:dk1>
        <a:srgbClr val="000000"/>
      </a:dk1>
      <a:lt1>
        <a:srgbClr val="FFFFFF"/>
      </a:lt1>
      <a:dk2>
        <a:srgbClr val="050595"/>
      </a:dk2>
      <a:lt2>
        <a:srgbClr val="FFFF99"/>
      </a:lt2>
      <a:accent1>
        <a:srgbClr val="FFC000"/>
      </a:accent1>
      <a:accent2>
        <a:srgbClr val="3497AE"/>
      </a:accent2>
      <a:accent3>
        <a:srgbClr val="DF8045"/>
      </a:accent3>
      <a:accent4>
        <a:srgbClr val="7DCC2E"/>
      </a:accent4>
      <a:accent5>
        <a:srgbClr val="FF9929"/>
      </a:accent5>
      <a:accent6>
        <a:srgbClr val="7D3DA1"/>
      </a:accent6>
      <a:hlink>
        <a:srgbClr val="F3EB4F"/>
      </a:hlink>
      <a:folHlink>
        <a:srgbClr val="7DDDF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ln>
          <a:headEnd type="none" w="med" len="med"/>
          <a:tailEnd type="none" w="med" len="med"/>
        </a:ln>
      </a:spPr>
      <a:bodyPr vert="horz" wrap="square" lIns="91436" tIns="45718" rIns="91436" bIns="45718" numCol="1" rtlCol="0" anchor="ctr" anchorCtr="0" compatLnSpc="1">
        <a:prstTxWarp prst="textNoShape">
          <a:avLst/>
        </a:prstTxWarp>
      </a:bodyPr>
      <a:lstStyle>
        <a:defPPr algn="ctr" defTabSz="914099" fontAlgn="base">
          <a:spcBef>
            <a:spcPct val="0"/>
          </a:spcBef>
          <a:spcAft>
            <a:spcPct val="0"/>
          </a:spcAft>
          <a:defRPr sz="2300" dirty="0" smtClean="0">
            <a:solidFill>
              <a:srgbClr val="FFFFFF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Segoe" pitchFamily="34" charset="0"/>
          </a:defRPr>
        </a:defPPr>
      </a:lstStyle>
      <a:style>
        <a:lnRef idx="0">
          <a:schemeClr val="accent2"/>
        </a:lnRef>
        <a:fillRef idx="3">
          <a:schemeClr val="accent2"/>
        </a:fillRef>
        <a:effectRef idx="3">
          <a:schemeClr val="accent2"/>
        </a:effectRef>
        <a:fontRef idx="minor">
          <a:schemeClr val="lt1"/>
        </a:fontRef>
      </a:style>
    </a:sp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1782</TotalTime>
  <Words>1929</Words>
  <Application>Microsoft Office PowerPoint</Application>
  <PresentationFormat>Экран (4:3)</PresentationFormat>
  <Paragraphs>1035</Paragraphs>
  <Slides>21</Slides>
  <Notes>0</Notes>
  <HiddenSlides>1</HiddenSlides>
  <MMClips>0</MMClips>
  <ScaleCrop>false</ScaleCrop>
  <HeadingPairs>
    <vt:vector size="6" baseType="variant">
      <vt:variant>
        <vt:lpstr>Использованные шрифты</vt:lpstr>
      </vt:variant>
      <vt:variant>
        <vt:i4>9</vt:i4>
      </vt:variant>
      <vt:variant>
        <vt:lpstr>Тема</vt:lpstr>
      </vt:variant>
      <vt:variant>
        <vt:i4>3</vt:i4>
      </vt:variant>
      <vt:variant>
        <vt:lpstr>Заголовки слайдов</vt:lpstr>
      </vt:variant>
      <vt:variant>
        <vt:i4>21</vt:i4>
      </vt:variant>
    </vt:vector>
  </HeadingPairs>
  <TitlesOfParts>
    <vt:vector size="33" baseType="lpstr">
      <vt:lpstr>Arial</vt:lpstr>
      <vt:lpstr>Book Antiqua</vt:lpstr>
      <vt:lpstr>Calibri</vt:lpstr>
      <vt:lpstr>Century Gothic</vt:lpstr>
      <vt:lpstr>Georgia</vt:lpstr>
      <vt:lpstr>Lucida Sans Unicode</vt:lpstr>
      <vt:lpstr>Tahoma</vt:lpstr>
      <vt:lpstr>Times New Roman</vt:lpstr>
      <vt:lpstr>Wingdings</vt:lpstr>
      <vt:lpstr>Аптека</vt:lpstr>
      <vt:lpstr>Blue Segoe 4-3 template-template_April-17-2007</vt:lpstr>
      <vt:lpstr>1_Blue Segoe 4-3 template-template_April-17-2007</vt:lpstr>
      <vt:lpstr>     </vt:lpstr>
      <vt:lpstr>Презентация PowerPoint</vt:lpstr>
      <vt:lpstr>Презентация PowerPoint</vt:lpstr>
      <vt:lpstr>Презентация PowerPoint</vt:lpstr>
      <vt:lpstr>Основные принципы инклюзивного образования</vt:lpstr>
      <vt:lpstr>     </vt:lpstr>
      <vt:lpstr>Презентация PowerPoint</vt:lpstr>
      <vt:lpstr>     </vt:lpstr>
      <vt:lpstr>     </vt:lpstr>
      <vt:lpstr>     </vt:lpstr>
      <vt:lpstr>     </vt:lpstr>
      <vt:lpstr>     </vt:lpstr>
      <vt:lpstr>     </vt:lpstr>
      <vt:lpstr>     </vt:lpstr>
      <vt:lpstr>     </vt:lpstr>
      <vt:lpstr>     </vt:lpstr>
      <vt:lpstr>     </vt:lpstr>
      <vt:lpstr>     </vt:lpstr>
      <vt:lpstr>Презентация PowerPoint</vt:lpstr>
      <vt:lpstr>     </vt:lpstr>
      <vt:lpstr>Презентация PowerPoint</vt:lpstr>
    </vt:vector>
  </TitlesOfParts>
  <Company>Krokoz™ Inc.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Нина</dc:creator>
  <cp:lastModifiedBy>olesyapanfilova25@mail.ru</cp:lastModifiedBy>
  <cp:revision>170</cp:revision>
  <dcterms:created xsi:type="dcterms:W3CDTF">2012-04-08T04:44:11Z</dcterms:created>
  <dcterms:modified xsi:type="dcterms:W3CDTF">2020-07-26T13:45:48Z</dcterms:modified>
  <cp:contentStatus>Окончательное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MarkAsFinal">
    <vt:bool>true</vt:bool>
  </property>
</Properties>
</file>