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7"/>
  </p:notesMasterIdLst>
  <p:sldIdLst>
    <p:sldId id="256" r:id="rId3"/>
    <p:sldId id="365" r:id="rId4"/>
    <p:sldId id="363" r:id="rId5"/>
    <p:sldId id="284" r:id="rId6"/>
    <p:sldId id="341" r:id="rId7"/>
    <p:sldId id="310" r:id="rId8"/>
    <p:sldId id="342" r:id="rId9"/>
    <p:sldId id="313" r:id="rId10"/>
    <p:sldId id="343" r:id="rId11"/>
    <p:sldId id="309" r:id="rId12"/>
    <p:sldId id="344" r:id="rId13"/>
    <p:sldId id="311" r:id="rId14"/>
    <p:sldId id="346" r:id="rId15"/>
    <p:sldId id="345" r:id="rId16"/>
    <p:sldId id="348" r:id="rId17"/>
    <p:sldId id="347" r:id="rId18"/>
    <p:sldId id="349" r:id="rId19"/>
    <p:sldId id="350" r:id="rId20"/>
    <p:sldId id="352" r:id="rId21"/>
    <p:sldId id="351" r:id="rId22"/>
    <p:sldId id="353" r:id="rId23"/>
    <p:sldId id="354" r:id="rId24"/>
    <p:sldId id="361" r:id="rId25"/>
    <p:sldId id="358" r:id="rId26"/>
  </p:sldIdLst>
  <p:sldSz cx="9144000" cy="6858000" type="screen4x3"/>
  <p:notesSz cx="6858000" cy="9144000"/>
  <p:custDataLst>
    <p:tags r:id="rId2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6FAF8"/>
    <a:srgbClr val="C9F3EE"/>
    <a:srgbClr val="4F81BD"/>
    <a:srgbClr val="FF99FF"/>
    <a:srgbClr val="FFCCCC"/>
    <a:srgbClr val="000000"/>
    <a:srgbClr val="70AA44"/>
    <a:srgbClr val="F2EFF5"/>
    <a:srgbClr val="85BD5B"/>
    <a:srgbClr val="B7CE8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4639" autoAdjust="0"/>
  </p:normalViewPr>
  <p:slideViewPr>
    <p:cSldViewPr>
      <p:cViewPr>
        <p:scale>
          <a:sx n="54" d="100"/>
          <a:sy n="54" d="100"/>
        </p:scale>
        <p:origin x="-1830" y="-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8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7CEC54-03D1-43B8-8A1C-851081249A9D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A7B0031-A6A0-472A-90A5-4A4FD8D91460}">
      <dgm:prSet phldrT="[Текст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endParaRPr lang="ru-RU" dirty="0"/>
        </a:p>
      </dgm:t>
    </dgm:pt>
    <dgm:pt modelId="{FA0D53E8-25A1-4F96-9EF1-6594F014819F}" type="parTrans" cxnId="{1AB55A93-7103-477D-A091-68EB6E2A225D}">
      <dgm:prSet/>
      <dgm:spPr/>
      <dgm:t>
        <a:bodyPr/>
        <a:lstStyle/>
        <a:p>
          <a:endParaRPr lang="ru-RU"/>
        </a:p>
      </dgm:t>
    </dgm:pt>
    <dgm:pt modelId="{35069007-467E-4337-B96B-9CA48CF5585F}" type="sibTrans" cxnId="{1AB55A93-7103-477D-A091-68EB6E2A225D}">
      <dgm:prSet/>
      <dgm:spPr/>
      <dgm:t>
        <a:bodyPr/>
        <a:lstStyle/>
        <a:p>
          <a:endParaRPr lang="ru-RU"/>
        </a:p>
      </dgm:t>
    </dgm:pt>
    <dgm:pt modelId="{58F48253-41AD-4762-9D5B-6BA16D71ED2F}">
      <dgm:prSet phldrT="[Текст]"/>
      <dgm:spPr>
        <a:solidFill>
          <a:schemeClr val="accent5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/>
      </dgm:spPr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Значение</a:t>
          </a:r>
          <a:endParaRPr lang="ru-RU" b="1" dirty="0">
            <a:solidFill>
              <a:srgbClr val="002060"/>
            </a:solidFill>
          </a:endParaRPr>
        </a:p>
      </dgm:t>
    </dgm:pt>
    <dgm:pt modelId="{A44C5885-2CF3-4DA1-9D50-43EFBCE9156E}" type="parTrans" cxnId="{F20BB437-E0E2-4DF4-A361-C5525A44F5B2}">
      <dgm:prSet/>
      <dgm:spPr/>
      <dgm:t>
        <a:bodyPr/>
        <a:lstStyle/>
        <a:p>
          <a:endParaRPr lang="ru-RU"/>
        </a:p>
      </dgm:t>
    </dgm:pt>
    <dgm:pt modelId="{E873525A-5B35-471C-BD54-5B2B579D729F}" type="sibTrans" cxnId="{F20BB437-E0E2-4DF4-A361-C5525A44F5B2}">
      <dgm:prSet/>
      <dgm:spPr/>
      <dgm:t>
        <a:bodyPr/>
        <a:lstStyle/>
        <a:p>
          <a:endParaRPr lang="ru-RU"/>
        </a:p>
      </dgm:t>
    </dgm:pt>
    <dgm:pt modelId="{9BFCF72B-E0CD-4099-A9BC-E6E42F0A7410}">
      <dgm:prSet phldrT="[Текст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endParaRPr lang="ru-RU" dirty="0" smtClean="0"/>
        </a:p>
        <a:p>
          <a:endParaRPr lang="ru-RU" dirty="0" smtClean="0"/>
        </a:p>
        <a:p>
          <a:endParaRPr lang="ru-RU" dirty="0"/>
        </a:p>
      </dgm:t>
    </dgm:pt>
    <dgm:pt modelId="{DA70E9E5-26B7-42B7-B546-6E032EA118D1}" type="parTrans" cxnId="{97B45368-03FC-4B9A-BC13-95E432772529}">
      <dgm:prSet/>
      <dgm:spPr/>
      <dgm:t>
        <a:bodyPr/>
        <a:lstStyle/>
        <a:p>
          <a:endParaRPr lang="ru-RU"/>
        </a:p>
      </dgm:t>
    </dgm:pt>
    <dgm:pt modelId="{2E1F8500-5CB1-4E3C-8C5E-8A57B4E1E794}" type="sibTrans" cxnId="{97B45368-03FC-4B9A-BC13-95E432772529}">
      <dgm:prSet/>
      <dgm:spPr/>
      <dgm:t>
        <a:bodyPr/>
        <a:lstStyle/>
        <a:p>
          <a:endParaRPr lang="ru-RU"/>
        </a:p>
      </dgm:t>
    </dgm:pt>
    <dgm:pt modelId="{2AB09520-7C72-40F6-B03B-605C4C3CBDDD}">
      <dgm:prSet phldrT="[Текст]"/>
      <dgm:spPr>
        <a:solidFill>
          <a:schemeClr val="accent5">
            <a:lumMod val="20000"/>
            <a:lumOff val="80000"/>
            <a:alpha val="90000"/>
          </a:schemeClr>
        </a:solidFill>
        <a:ln>
          <a:solidFill>
            <a:schemeClr val="accent1"/>
          </a:solidFill>
        </a:ln>
        <a:scene3d>
          <a:camera prst="orthographicFront"/>
          <a:lightRig rig="threePt" dir="t"/>
        </a:scene3d>
        <a:sp3d/>
      </dgm:spPr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Примеры</a:t>
          </a:r>
          <a:endParaRPr lang="ru-RU" b="1" dirty="0">
            <a:solidFill>
              <a:srgbClr val="002060"/>
            </a:solidFill>
          </a:endParaRPr>
        </a:p>
      </dgm:t>
    </dgm:pt>
    <dgm:pt modelId="{A14DC909-229E-41DF-A281-35D29B0F1AC7}" type="parTrans" cxnId="{47F7C9CD-87D6-420E-B888-A4E2E8D6013F}">
      <dgm:prSet/>
      <dgm:spPr/>
      <dgm:t>
        <a:bodyPr/>
        <a:lstStyle/>
        <a:p>
          <a:endParaRPr lang="ru-RU"/>
        </a:p>
      </dgm:t>
    </dgm:pt>
    <dgm:pt modelId="{33509D80-669A-4F15-9490-F6F3A03C4F33}" type="sibTrans" cxnId="{47F7C9CD-87D6-420E-B888-A4E2E8D6013F}">
      <dgm:prSet/>
      <dgm:spPr/>
      <dgm:t>
        <a:bodyPr/>
        <a:lstStyle/>
        <a:p>
          <a:endParaRPr lang="ru-RU"/>
        </a:p>
      </dgm:t>
    </dgm:pt>
    <dgm:pt modelId="{8B4AFE40-CBA3-4160-AB9E-465080EC9FAB}">
      <dgm:prSet phldrT="[Текст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Л</a:t>
          </a:r>
        </a:p>
        <a:p>
          <a:endParaRPr lang="ru-RU" dirty="0" smtClean="0"/>
        </a:p>
        <a:p>
          <a:endParaRPr lang="ru-RU" dirty="0" smtClean="0"/>
        </a:p>
        <a:p>
          <a:endParaRPr lang="ru-RU" dirty="0" smtClean="0"/>
        </a:p>
        <a:p>
          <a:endParaRPr lang="ru-RU" dirty="0"/>
        </a:p>
      </dgm:t>
    </dgm:pt>
    <dgm:pt modelId="{A36F0972-C772-48CE-8ED8-50B6F295885E}" type="parTrans" cxnId="{3EF69E47-7244-4C86-B30F-CD86BBC149C6}">
      <dgm:prSet/>
      <dgm:spPr/>
      <dgm:t>
        <a:bodyPr/>
        <a:lstStyle/>
        <a:p>
          <a:endParaRPr lang="ru-RU"/>
        </a:p>
      </dgm:t>
    </dgm:pt>
    <dgm:pt modelId="{05E9F623-5701-49B2-A50D-535BCA47CBD5}" type="sibTrans" cxnId="{3EF69E47-7244-4C86-B30F-CD86BBC149C6}">
      <dgm:prSet/>
      <dgm:spPr/>
      <dgm:t>
        <a:bodyPr/>
        <a:lstStyle/>
        <a:p>
          <a:endParaRPr lang="ru-RU"/>
        </a:p>
      </dgm:t>
    </dgm:pt>
    <dgm:pt modelId="{7DE6BC86-5397-4A8C-A073-18F728C233A9}">
      <dgm:prSet phldrT="[Текст]"/>
      <dgm:spPr>
        <a:solidFill>
          <a:schemeClr val="accent5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/>
      </dgm:spPr>
      <dgm:t>
        <a:bodyPr/>
        <a:lstStyle/>
        <a:p>
          <a:r>
            <a:rPr lang="ru-RU" b="1" dirty="0" err="1" smtClean="0">
              <a:solidFill>
                <a:srgbClr val="002060"/>
              </a:solidFill>
            </a:rPr>
            <a:t>Видо-временные</a:t>
          </a:r>
          <a:r>
            <a:rPr lang="ru-RU" b="1" dirty="0" smtClean="0">
              <a:solidFill>
                <a:srgbClr val="002060"/>
              </a:solidFill>
            </a:rPr>
            <a:t> формы</a:t>
          </a:r>
          <a:endParaRPr lang="ru-RU" b="1" dirty="0">
            <a:solidFill>
              <a:srgbClr val="002060"/>
            </a:solidFill>
          </a:endParaRPr>
        </a:p>
      </dgm:t>
    </dgm:pt>
    <dgm:pt modelId="{C0B7792F-9A1E-45DB-A32C-EA07A553F612}" type="parTrans" cxnId="{089310EF-D51A-4551-83E1-BF24C7DFD10D}">
      <dgm:prSet/>
      <dgm:spPr/>
      <dgm:t>
        <a:bodyPr/>
        <a:lstStyle/>
        <a:p>
          <a:endParaRPr lang="ru-RU"/>
        </a:p>
      </dgm:t>
    </dgm:pt>
    <dgm:pt modelId="{6A412B15-F340-4FA3-9680-16736F46A199}" type="sibTrans" cxnId="{089310EF-D51A-4551-83E1-BF24C7DFD10D}">
      <dgm:prSet/>
      <dgm:spPr/>
      <dgm:t>
        <a:bodyPr/>
        <a:lstStyle/>
        <a:p>
          <a:endParaRPr lang="ru-RU"/>
        </a:p>
      </dgm:t>
    </dgm:pt>
    <dgm:pt modelId="{54CDA91C-272F-4487-8434-3BB493A93358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endParaRPr lang="ru-RU" dirty="0"/>
        </a:p>
      </dgm:t>
    </dgm:pt>
    <dgm:pt modelId="{C37A9103-6EB8-4B86-A4CC-5D1C1E8AF2C3}" type="parTrans" cxnId="{F333E5D1-5BAC-4A06-96CB-0242357F7903}">
      <dgm:prSet/>
      <dgm:spPr/>
      <dgm:t>
        <a:bodyPr/>
        <a:lstStyle/>
        <a:p>
          <a:endParaRPr lang="ru-RU"/>
        </a:p>
      </dgm:t>
    </dgm:pt>
    <dgm:pt modelId="{2144C135-ACB0-4A10-BD98-52862080706F}" type="sibTrans" cxnId="{F333E5D1-5BAC-4A06-96CB-0242357F7903}">
      <dgm:prSet/>
      <dgm:spPr/>
      <dgm:t>
        <a:bodyPr/>
        <a:lstStyle/>
        <a:p>
          <a:endParaRPr lang="ru-RU"/>
        </a:p>
      </dgm:t>
    </dgm:pt>
    <dgm:pt modelId="{ECE42251-53C2-4BBC-A002-D1E0811C8BCC}">
      <dgm:prSet/>
      <dgm:spPr>
        <a:solidFill>
          <a:schemeClr val="accent5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/>
      </dgm:spPr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Использование</a:t>
          </a:r>
          <a:endParaRPr lang="ru-RU" b="1" dirty="0">
            <a:solidFill>
              <a:srgbClr val="002060"/>
            </a:solidFill>
          </a:endParaRPr>
        </a:p>
      </dgm:t>
    </dgm:pt>
    <dgm:pt modelId="{99675BAB-42EB-4217-93EB-CB6248FA6261}" type="parTrans" cxnId="{5819B037-D9C7-41B5-8275-F9CD13D60C51}">
      <dgm:prSet/>
      <dgm:spPr/>
      <dgm:t>
        <a:bodyPr/>
        <a:lstStyle/>
        <a:p>
          <a:endParaRPr lang="ru-RU"/>
        </a:p>
      </dgm:t>
    </dgm:pt>
    <dgm:pt modelId="{40C8026F-A2C5-40D6-97EC-5500EB4A69F3}" type="sibTrans" cxnId="{5819B037-D9C7-41B5-8275-F9CD13D60C51}">
      <dgm:prSet/>
      <dgm:spPr/>
      <dgm:t>
        <a:bodyPr/>
        <a:lstStyle/>
        <a:p>
          <a:endParaRPr lang="ru-RU"/>
        </a:p>
      </dgm:t>
    </dgm:pt>
    <dgm:pt modelId="{FD2BC8E6-BCDC-411D-A3DA-0255E9DE997E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endParaRPr lang="ru-RU" dirty="0"/>
        </a:p>
      </dgm:t>
    </dgm:pt>
    <dgm:pt modelId="{AA362209-FDC3-4B0C-9945-0C9129D09ECA}" type="parTrans" cxnId="{E81F2AB9-2311-4F0B-8AD7-9A2737628DE2}">
      <dgm:prSet/>
      <dgm:spPr/>
      <dgm:t>
        <a:bodyPr/>
        <a:lstStyle/>
        <a:p>
          <a:endParaRPr lang="ru-RU"/>
        </a:p>
      </dgm:t>
    </dgm:pt>
    <dgm:pt modelId="{3E7F2C3E-F80A-409A-9672-42C4DEE5F966}" type="sibTrans" cxnId="{E81F2AB9-2311-4F0B-8AD7-9A2737628DE2}">
      <dgm:prSet/>
      <dgm:spPr/>
      <dgm:t>
        <a:bodyPr/>
        <a:lstStyle/>
        <a:p>
          <a:endParaRPr lang="ru-RU"/>
        </a:p>
      </dgm:t>
    </dgm:pt>
    <dgm:pt modelId="{6B62B53A-445E-4A8E-84E4-922805DD6BF6}">
      <dgm:prSet/>
      <dgm:spPr>
        <a:solidFill>
          <a:schemeClr val="accent5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/>
      </dgm:spPr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Упражнения</a:t>
          </a:r>
          <a:endParaRPr lang="ru-RU" b="1" dirty="0">
            <a:solidFill>
              <a:srgbClr val="002060"/>
            </a:solidFill>
          </a:endParaRPr>
        </a:p>
      </dgm:t>
    </dgm:pt>
    <dgm:pt modelId="{BE820919-09FF-4660-A955-C0D559AE5D6A}" type="parTrans" cxnId="{3B148500-E9B6-4D13-BE47-91E92DF469AE}">
      <dgm:prSet/>
      <dgm:spPr/>
      <dgm:t>
        <a:bodyPr/>
        <a:lstStyle/>
        <a:p>
          <a:endParaRPr lang="ru-RU"/>
        </a:p>
      </dgm:t>
    </dgm:pt>
    <dgm:pt modelId="{302C2201-9CC7-4BB4-A576-E7391DBA4A39}" type="sibTrans" cxnId="{3B148500-E9B6-4D13-BE47-91E92DF469AE}">
      <dgm:prSet/>
      <dgm:spPr/>
      <dgm:t>
        <a:bodyPr/>
        <a:lstStyle/>
        <a:p>
          <a:endParaRPr lang="ru-RU"/>
        </a:p>
      </dgm:t>
    </dgm:pt>
    <dgm:pt modelId="{661D1349-3670-42FA-BC31-747F56F5E690}" type="pres">
      <dgm:prSet presAssocID="{367CEC54-03D1-43B8-8A1C-851081249A9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58F88F-0191-4CF0-8B13-039C9CA16145}" type="pres">
      <dgm:prSet presAssocID="{8A7B0031-A6A0-472A-90A5-4A4FD8D91460}" presName="composite" presStyleCnt="0"/>
      <dgm:spPr/>
    </dgm:pt>
    <dgm:pt modelId="{254EFFE2-116E-4E80-B211-5F818279BE04}" type="pres">
      <dgm:prSet presAssocID="{8A7B0031-A6A0-472A-90A5-4A4FD8D91460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21DD6E-BC43-4783-9F74-15E612A40503}" type="pres">
      <dgm:prSet presAssocID="{8A7B0031-A6A0-472A-90A5-4A4FD8D91460}" presName="descendantText" presStyleLbl="alignAcc1" presStyleIdx="0" presStyleCnt="5" custLinFactNeighborY="-35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08226C13-523F-4A47-BB48-19318C11582F}" type="pres">
      <dgm:prSet presAssocID="{35069007-467E-4337-B96B-9CA48CF5585F}" presName="sp" presStyleCnt="0"/>
      <dgm:spPr/>
    </dgm:pt>
    <dgm:pt modelId="{00FB2326-FBD3-424E-9FF5-B3F58B6EE233}" type="pres">
      <dgm:prSet presAssocID="{54CDA91C-272F-4487-8434-3BB493A93358}" presName="composite" presStyleCnt="0"/>
      <dgm:spPr/>
    </dgm:pt>
    <dgm:pt modelId="{17760C07-33CF-4BB7-A39C-C4CC654A377C}" type="pres">
      <dgm:prSet presAssocID="{54CDA91C-272F-4487-8434-3BB493A933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2DA8F3-6CCD-47E1-9939-ACDE1E1EC7B7}" type="pres">
      <dgm:prSet presAssocID="{54CDA91C-272F-4487-8434-3BB493A93358}" presName="descendantText" presStyleLbl="alignAcc1" presStyleIdx="1" presStyleCnt="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29478422-39EE-4EEA-BBB6-24777278B189}" type="pres">
      <dgm:prSet presAssocID="{2144C135-ACB0-4A10-BD98-52862080706F}" presName="sp" presStyleCnt="0"/>
      <dgm:spPr/>
    </dgm:pt>
    <dgm:pt modelId="{223E6A44-442F-469B-B86D-BEFD5F724586}" type="pres">
      <dgm:prSet presAssocID="{9BFCF72B-E0CD-4099-A9BC-E6E42F0A7410}" presName="composite" presStyleCnt="0"/>
      <dgm:spPr/>
    </dgm:pt>
    <dgm:pt modelId="{2FEED61D-A464-492C-903F-77193E1A41BC}" type="pres">
      <dgm:prSet presAssocID="{9BFCF72B-E0CD-4099-A9BC-E6E42F0A7410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8FCA2C-0988-489A-B929-02D42728B264}" type="pres">
      <dgm:prSet presAssocID="{9BFCF72B-E0CD-4099-A9BC-E6E42F0A7410}" presName="descendantText" presStyleLbl="alignAcc1" presStyleIdx="2" presStyleCnt="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16FD5579-0402-4030-9026-C129D730D02B}" type="pres">
      <dgm:prSet presAssocID="{2E1F8500-5CB1-4E3C-8C5E-8A57B4E1E794}" presName="sp" presStyleCnt="0"/>
      <dgm:spPr/>
    </dgm:pt>
    <dgm:pt modelId="{070D9FF4-B489-4B9D-B691-A7A24B795FC4}" type="pres">
      <dgm:prSet presAssocID="{8B4AFE40-CBA3-4160-AB9E-465080EC9FAB}" presName="composite" presStyleCnt="0"/>
      <dgm:spPr/>
    </dgm:pt>
    <dgm:pt modelId="{B734418F-E3E7-461A-8474-1EF4B68DB714}" type="pres">
      <dgm:prSet presAssocID="{8B4AFE40-CBA3-4160-AB9E-465080EC9FAB}" presName="parentText" presStyleLbl="alignNode1" presStyleIdx="3" presStyleCnt="5" custLinFactNeighborY="-134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C02A52-DA78-40D5-A470-D3159B1DB7F4}" type="pres">
      <dgm:prSet presAssocID="{8B4AFE40-CBA3-4160-AB9E-465080EC9FAB}" presName="descendantText" presStyleLbl="alignAcc1" presStyleIdx="3" presStyleCnt="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CFAE3D44-555C-43D4-8437-F156A18A85CB}" type="pres">
      <dgm:prSet presAssocID="{05E9F623-5701-49B2-A50D-535BCA47CBD5}" presName="sp" presStyleCnt="0"/>
      <dgm:spPr/>
    </dgm:pt>
    <dgm:pt modelId="{D88964FA-44C0-4F9C-9D14-4368198CF812}" type="pres">
      <dgm:prSet presAssocID="{FD2BC8E6-BCDC-411D-A3DA-0255E9DE997E}" presName="composite" presStyleCnt="0"/>
      <dgm:spPr/>
    </dgm:pt>
    <dgm:pt modelId="{CADB91F2-775B-4F9D-93D6-3B6F134CA520}" type="pres">
      <dgm:prSet presAssocID="{FD2BC8E6-BCDC-411D-A3DA-0255E9DE997E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B03570-E363-42C8-B2E4-62940468DC44}" type="pres">
      <dgm:prSet presAssocID="{FD2BC8E6-BCDC-411D-A3DA-0255E9DE997E}" presName="descendantText" presStyleLbl="alignAcc1" presStyleIdx="4" presStyleCnt="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</dgm:ptLst>
  <dgm:cxnLst>
    <dgm:cxn modelId="{1AB55A93-7103-477D-A091-68EB6E2A225D}" srcId="{367CEC54-03D1-43B8-8A1C-851081249A9D}" destId="{8A7B0031-A6A0-472A-90A5-4A4FD8D91460}" srcOrd="0" destOrd="0" parTransId="{FA0D53E8-25A1-4F96-9EF1-6594F014819F}" sibTransId="{35069007-467E-4337-B96B-9CA48CF5585F}"/>
    <dgm:cxn modelId="{47F7C9CD-87D6-420E-B888-A4E2E8D6013F}" srcId="{9BFCF72B-E0CD-4099-A9BC-E6E42F0A7410}" destId="{2AB09520-7C72-40F6-B03B-605C4C3CBDDD}" srcOrd="0" destOrd="0" parTransId="{A14DC909-229E-41DF-A281-35D29B0F1AC7}" sibTransId="{33509D80-669A-4F15-9490-F6F3A03C4F33}"/>
    <dgm:cxn modelId="{F333E5D1-5BAC-4A06-96CB-0242357F7903}" srcId="{367CEC54-03D1-43B8-8A1C-851081249A9D}" destId="{54CDA91C-272F-4487-8434-3BB493A93358}" srcOrd="1" destOrd="0" parTransId="{C37A9103-6EB8-4B86-A4CC-5D1C1E8AF2C3}" sibTransId="{2144C135-ACB0-4A10-BD98-52862080706F}"/>
    <dgm:cxn modelId="{3B148500-E9B6-4D13-BE47-91E92DF469AE}" srcId="{FD2BC8E6-BCDC-411D-A3DA-0255E9DE997E}" destId="{6B62B53A-445E-4A8E-84E4-922805DD6BF6}" srcOrd="0" destOrd="0" parTransId="{BE820919-09FF-4660-A955-C0D559AE5D6A}" sibTransId="{302C2201-9CC7-4BB4-A576-E7391DBA4A39}"/>
    <dgm:cxn modelId="{DC1FD30D-F196-4C18-8700-193BB32B0424}" type="presOf" srcId="{ECE42251-53C2-4BBC-A002-D1E0811C8BCC}" destId="{3B2DA8F3-6CCD-47E1-9939-ACDE1E1EC7B7}" srcOrd="0" destOrd="0" presId="urn:microsoft.com/office/officeart/2005/8/layout/chevron2"/>
    <dgm:cxn modelId="{4EDF7F51-666A-4F48-83C7-8B9C826779FD}" type="presOf" srcId="{367CEC54-03D1-43B8-8A1C-851081249A9D}" destId="{661D1349-3670-42FA-BC31-747F56F5E690}" srcOrd="0" destOrd="0" presId="urn:microsoft.com/office/officeart/2005/8/layout/chevron2"/>
    <dgm:cxn modelId="{81ED2E1E-3298-4EB3-9E50-AB1474338E29}" type="presOf" srcId="{FD2BC8E6-BCDC-411D-A3DA-0255E9DE997E}" destId="{CADB91F2-775B-4F9D-93D6-3B6F134CA520}" srcOrd="0" destOrd="0" presId="urn:microsoft.com/office/officeart/2005/8/layout/chevron2"/>
    <dgm:cxn modelId="{78AAC760-F681-4C18-9C99-563CBFEC98A6}" type="presOf" srcId="{54CDA91C-272F-4487-8434-3BB493A93358}" destId="{17760C07-33CF-4BB7-A39C-C4CC654A377C}" srcOrd="0" destOrd="0" presId="urn:microsoft.com/office/officeart/2005/8/layout/chevron2"/>
    <dgm:cxn modelId="{089310EF-D51A-4551-83E1-BF24C7DFD10D}" srcId="{8B4AFE40-CBA3-4160-AB9E-465080EC9FAB}" destId="{7DE6BC86-5397-4A8C-A073-18F728C233A9}" srcOrd="0" destOrd="0" parTransId="{C0B7792F-9A1E-45DB-A32C-EA07A553F612}" sibTransId="{6A412B15-F340-4FA3-9680-16736F46A199}"/>
    <dgm:cxn modelId="{3EF69E47-7244-4C86-B30F-CD86BBC149C6}" srcId="{367CEC54-03D1-43B8-8A1C-851081249A9D}" destId="{8B4AFE40-CBA3-4160-AB9E-465080EC9FAB}" srcOrd="3" destOrd="0" parTransId="{A36F0972-C772-48CE-8ED8-50B6F295885E}" sibTransId="{05E9F623-5701-49B2-A50D-535BCA47CBD5}"/>
    <dgm:cxn modelId="{F20BB437-E0E2-4DF4-A361-C5525A44F5B2}" srcId="{8A7B0031-A6A0-472A-90A5-4A4FD8D91460}" destId="{58F48253-41AD-4762-9D5B-6BA16D71ED2F}" srcOrd="0" destOrd="0" parTransId="{A44C5885-2CF3-4DA1-9D50-43EFBCE9156E}" sibTransId="{E873525A-5B35-471C-BD54-5B2B579D729F}"/>
    <dgm:cxn modelId="{82D2D4A1-A12A-4144-90C9-1394D8F3C762}" type="presOf" srcId="{58F48253-41AD-4762-9D5B-6BA16D71ED2F}" destId="{CB21DD6E-BC43-4783-9F74-15E612A40503}" srcOrd="0" destOrd="0" presId="urn:microsoft.com/office/officeart/2005/8/layout/chevron2"/>
    <dgm:cxn modelId="{5819B037-D9C7-41B5-8275-F9CD13D60C51}" srcId="{54CDA91C-272F-4487-8434-3BB493A93358}" destId="{ECE42251-53C2-4BBC-A002-D1E0811C8BCC}" srcOrd="0" destOrd="0" parTransId="{99675BAB-42EB-4217-93EB-CB6248FA6261}" sibTransId="{40C8026F-A2C5-40D6-97EC-5500EB4A69F3}"/>
    <dgm:cxn modelId="{5B041AF5-F2D4-416F-8A21-5E5C33A99146}" type="presOf" srcId="{2AB09520-7C72-40F6-B03B-605C4C3CBDDD}" destId="{1C8FCA2C-0988-489A-B929-02D42728B264}" srcOrd="0" destOrd="0" presId="urn:microsoft.com/office/officeart/2005/8/layout/chevron2"/>
    <dgm:cxn modelId="{C1E56D86-7722-4573-81E6-155866F4AF7B}" type="presOf" srcId="{9BFCF72B-E0CD-4099-A9BC-E6E42F0A7410}" destId="{2FEED61D-A464-492C-903F-77193E1A41BC}" srcOrd="0" destOrd="0" presId="urn:microsoft.com/office/officeart/2005/8/layout/chevron2"/>
    <dgm:cxn modelId="{7D0AE0C9-8BB0-499D-9202-93EFA3C1E14F}" type="presOf" srcId="{6B62B53A-445E-4A8E-84E4-922805DD6BF6}" destId="{ADB03570-E363-42C8-B2E4-62940468DC44}" srcOrd="0" destOrd="0" presId="urn:microsoft.com/office/officeart/2005/8/layout/chevron2"/>
    <dgm:cxn modelId="{97B45368-03FC-4B9A-BC13-95E432772529}" srcId="{367CEC54-03D1-43B8-8A1C-851081249A9D}" destId="{9BFCF72B-E0CD-4099-A9BC-E6E42F0A7410}" srcOrd="2" destOrd="0" parTransId="{DA70E9E5-26B7-42B7-B546-6E032EA118D1}" sibTransId="{2E1F8500-5CB1-4E3C-8C5E-8A57B4E1E794}"/>
    <dgm:cxn modelId="{B7744355-0F99-453F-BF4E-A540E406364E}" type="presOf" srcId="{7DE6BC86-5397-4A8C-A073-18F728C233A9}" destId="{A6C02A52-DA78-40D5-A470-D3159B1DB7F4}" srcOrd="0" destOrd="0" presId="urn:microsoft.com/office/officeart/2005/8/layout/chevron2"/>
    <dgm:cxn modelId="{C32B4059-2CD1-4BFB-8A06-BEEC949F6669}" type="presOf" srcId="{8B4AFE40-CBA3-4160-AB9E-465080EC9FAB}" destId="{B734418F-E3E7-461A-8474-1EF4B68DB714}" srcOrd="0" destOrd="0" presId="urn:microsoft.com/office/officeart/2005/8/layout/chevron2"/>
    <dgm:cxn modelId="{E81F2AB9-2311-4F0B-8AD7-9A2737628DE2}" srcId="{367CEC54-03D1-43B8-8A1C-851081249A9D}" destId="{FD2BC8E6-BCDC-411D-A3DA-0255E9DE997E}" srcOrd="4" destOrd="0" parTransId="{AA362209-FDC3-4B0C-9945-0C9129D09ECA}" sibTransId="{3E7F2C3E-F80A-409A-9672-42C4DEE5F966}"/>
    <dgm:cxn modelId="{654C01F2-AC23-4C08-A746-DCB90E777058}" type="presOf" srcId="{8A7B0031-A6A0-472A-90A5-4A4FD8D91460}" destId="{254EFFE2-116E-4E80-B211-5F818279BE04}" srcOrd="0" destOrd="0" presId="urn:microsoft.com/office/officeart/2005/8/layout/chevron2"/>
    <dgm:cxn modelId="{AB9CB7FB-B4FE-43EE-940B-484B9E5D1E55}" type="presParOf" srcId="{661D1349-3670-42FA-BC31-747F56F5E690}" destId="{9358F88F-0191-4CF0-8B13-039C9CA16145}" srcOrd="0" destOrd="0" presId="urn:microsoft.com/office/officeart/2005/8/layout/chevron2"/>
    <dgm:cxn modelId="{77CFF24B-F49E-4A08-8DE0-7F7E0CE81858}" type="presParOf" srcId="{9358F88F-0191-4CF0-8B13-039C9CA16145}" destId="{254EFFE2-116E-4E80-B211-5F818279BE04}" srcOrd="0" destOrd="0" presId="urn:microsoft.com/office/officeart/2005/8/layout/chevron2"/>
    <dgm:cxn modelId="{24D40893-6DC8-49F4-B011-915838177F77}" type="presParOf" srcId="{9358F88F-0191-4CF0-8B13-039C9CA16145}" destId="{CB21DD6E-BC43-4783-9F74-15E612A40503}" srcOrd="1" destOrd="0" presId="urn:microsoft.com/office/officeart/2005/8/layout/chevron2"/>
    <dgm:cxn modelId="{3FEA5B29-CD35-4B0D-8107-6CD76BDD73E0}" type="presParOf" srcId="{661D1349-3670-42FA-BC31-747F56F5E690}" destId="{08226C13-523F-4A47-BB48-19318C11582F}" srcOrd="1" destOrd="0" presId="urn:microsoft.com/office/officeart/2005/8/layout/chevron2"/>
    <dgm:cxn modelId="{30353DA9-F0A0-4798-8AFD-A4FA6042F018}" type="presParOf" srcId="{661D1349-3670-42FA-BC31-747F56F5E690}" destId="{00FB2326-FBD3-424E-9FF5-B3F58B6EE233}" srcOrd="2" destOrd="0" presId="urn:microsoft.com/office/officeart/2005/8/layout/chevron2"/>
    <dgm:cxn modelId="{440BC343-5E52-42A5-8E8B-52BAC55157E6}" type="presParOf" srcId="{00FB2326-FBD3-424E-9FF5-B3F58B6EE233}" destId="{17760C07-33CF-4BB7-A39C-C4CC654A377C}" srcOrd="0" destOrd="0" presId="urn:microsoft.com/office/officeart/2005/8/layout/chevron2"/>
    <dgm:cxn modelId="{16034B43-05A4-47B4-B085-AA0800BEFDEA}" type="presParOf" srcId="{00FB2326-FBD3-424E-9FF5-B3F58B6EE233}" destId="{3B2DA8F3-6CCD-47E1-9939-ACDE1E1EC7B7}" srcOrd="1" destOrd="0" presId="urn:microsoft.com/office/officeart/2005/8/layout/chevron2"/>
    <dgm:cxn modelId="{51BFD96B-0512-4DFE-850C-2B09AE354378}" type="presParOf" srcId="{661D1349-3670-42FA-BC31-747F56F5E690}" destId="{29478422-39EE-4EEA-BBB6-24777278B189}" srcOrd="3" destOrd="0" presId="urn:microsoft.com/office/officeart/2005/8/layout/chevron2"/>
    <dgm:cxn modelId="{9EE4B67A-A358-4E38-B02F-DDBCC4F8C7FC}" type="presParOf" srcId="{661D1349-3670-42FA-BC31-747F56F5E690}" destId="{223E6A44-442F-469B-B86D-BEFD5F724586}" srcOrd="4" destOrd="0" presId="urn:microsoft.com/office/officeart/2005/8/layout/chevron2"/>
    <dgm:cxn modelId="{5A799708-DDA3-425B-81D1-5A22576B0F2B}" type="presParOf" srcId="{223E6A44-442F-469B-B86D-BEFD5F724586}" destId="{2FEED61D-A464-492C-903F-77193E1A41BC}" srcOrd="0" destOrd="0" presId="urn:microsoft.com/office/officeart/2005/8/layout/chevron2"/>
    <dgm:cxn modelId="{C2ED32F2-E11F-4D13-A825-B9537BB1A3EC}" type="presParOf" srcId="{223E6A44-442F-469B-B86D-BEFD5F724586}" destId="{1C8FCA2C-0988-489A-B929-02D42728B264}" srcOrd="1" destOrd="0" presId="urn:microsoft.com/office/officeart/2005/8/layout/chevron2"/>
    <dgm:cxn modelId="{A2AFF7F0-A294-480E-95D5-D073876AE302}" type="presParOf" srcId="{661D1349-3670-42FA-BC31-747F56F5E690}" destId="{16FD5579-0402-4030-9026-C129D730D02B}" srcOrd="5" destOrd="0" presId="urn:microsoft.com/office/officeart/2005/8/layout/chevron2"/>
    <dgm:cxn modelId="{01C4B6DA-F8F0-4DBC-A9FC-9970582D2180}" type="presParOf" srcId="{661D1349-3670-42FA-BC31-747F56F5E690}" destId="{070D9FF4-B489-4B9D-B691-A7A24B795FC4}" srcOrd="6" destOrd="0" presId="urn:microsoft.com/office/officeart/2005/8/layout/chevron2"/>
    <dgm:cxn modelId="{774106E3-2F7A-4ABA-9DB8-28D094EDEFD7}" type="presParOf" srcId="{070D9FF4-B489-4B9D-B691-A7A24B795FC4}" destId="{B734418F-E3E7-461A-8474-1EF4B68DB714}" srcOrd="0" destOrd="0" presId="urn:microsoft.com/office/officeart/2005/8/layout/chevron2"/>
    <dgm:cxn modelId="{66F8D9D8-FE1E-4EBC-9389-73905E10994F}" type="presParOf" srcId="{070D9FF4-B489-4B9D-B691-A7A24B795FC4}" destId="{A6C02A52-DA78-40D5-A470-D3159B1DB7F4}" srcOrd="1" destOrd="0" presId="urn:microsoft.com/office/officeart/2005/8/layout/chevron2"/>
    <dgm:cxn modelId="{04DADE4F-355A-41C0-801C-301D3D545798}" type="presParOf" srcId="{661D1349-3670-42FA-BC31-747F56F5E690}" destId="{CFAE3D44-555C-43D4-8437-F156A18A85CB}" srcOrd="7" destOrd="0" presId="urn:microsoft.com/office/officeart/2005/8/layout/chevron2"/>
    <dgm:cxn modelId="{4F311643-FCBA-402C-8052-0EF8EBE017F0}" type="presParOf" srcId="{661D1349-3670-42FA-BC31-747F56F5E690}" destId="{D88964FA-44C0-4F9C-9D14-4368198CF812}" srcOrd="8" destOrd="0" presId="urn:microsoft.com/office/officeart/2005/8/layout/chevron2"/>
    <dgm:cxn modelId="{16F05F6A-44C1-47E1-9DC0-A498CDEC3C45}" type="presParOf" srcId="{D88964FA-44C0-4F9C-9D14-4368198CF812}" destId="{CADB91F2-775B-4F9D-93D6-3B6F134CA520}" srcOrd="0" destOrd="0" presId="urn:microsoft.com/office/officeart/2005/8/layout/chevron2"/>
    <dgm:cxn modelId="{1583A56D-00F2-4034-B4E9-716ED2D8314F}" type="presParOf" srcId="{D88964FA-44C0-4F9C-9D14-4368198CF812}" destId="{ADB03570-E363-42C8-B2E4-62940468DC4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4EFFE2-116E-4E80-B211-5F818279BE04}">
      <dsp:nvSpPr>
        <dsp:cNvPr id="0" name=""/>
        <dsp:cNvSpPr/>
      </dsp:nvSpPr>
      <dsp:spPr>
        <a:xfrm rot="5400000">
          <a:off x="-136044" y="139728"/>
          <a:ext cx="906964" cy="634875"/>
        </a:xfrm>
        <a:prstGeom prst="chevron">
          <a:avLst/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5400000">
        <a:off x="-136044" y="139728"/>
        <a:ext cx="906964" cy="634875"/>
      </dsp:txXfrm>
    </dsp:sp>
    <dsp:sp modelId="{CB21DD6E-BC43-4783-9F74-15E612A40503}">
      <dsp:nvSpPr>
        <dsp:cNvPr id="0" name=""/>
        <dsp:cNvSpPr/>
      </dsp:nvSpPr>
      <dsp:spPr>
        <a:xfrm rot="5400000">
          <a:off x="3070674" y="-2434196"/>
          <a:ext cx="589527" cy="5461124"/>
        </a:xfrm>
        <a:prstGeom prst="rect">
          <a:avLst/>
        </a:prstGeom>
        <a:solidFill>
          <a:schemeClr val="accent5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500" b="1" kern="1200" dirty="0" smtClean="0">
              <a:solidFill>
                <a:srgbClr val="002060"/>
              </a:solidFill>
            </a:rPr>
            <a:t>Значение</a:t>
          </a:r>
          <a:endParaRPr lang="ru-RU" sz="3500" b="1" kern="1200" dirty="0">
            <a:solidFill>
              <a:srgbClr val="002060"/>
            </a:solidFill>
          </a:endParaRPr>
        </a:p>
      </dsp:txBody>
      <dsp:txXfrm rot="5400000">
        <a:off x="3070674" y="-2434196"/>
        <a:ext cx="589527" cy="5461124"/>
      </dsp:txXfrm>
    </dsp:sp>
    <dsp:sp modelId="{17760C07-33CF-4BB7-A39C-C4CC654A377C}">
      <dsp:nvSpPr>
        <dsp:cNvPr id="0" name=""/>
        <dsp:cNvSpPr/>
      </dsp:nvSpPr>
      <dsp:spPr>
        <a:xfrm rot="5400000">
          <a:off x="-136044" y="927145"/>
          <a:ext cx="906964" cy="634875"/>
        </a:xfrm>
        <a:prstGeom prst="chevron">
          <a:avLst/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5400000">
        <a:off x="-136044" y="927145"/>
        <a:ext cx="906964" cy="634875"/>
      </dsp:txXfrm>
    </dsp:sp>
    <dsp:sp modelId="{3B2DA8F3-6CCD-47E1-9939-ACDE1E1EC7B7}">
      <dsp:nvSpPr>
        <dsp:cNvPr id="0" name=""/>
        <dsp:cNvSpPr/>
      </dsp:nvSpPr>
      <dsp:spPr>
        <a:xfrm rot="5400000">
          <a:off x="3070674" y="-1644698"/>
          <a:ext cx="589527" cy="5461124"/>
        </a:xfrm>
        <a:prstGeom prst="rect">
          <a:avLst/>
        </a:prstGeom>
        <a:solidFill>
          <a:schemeClr val="accent5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500" b="1" kern="1200" dirty="0" smtClean="0">
              <a:solidFill>
                <a:srgbClr val="002060"/>
              </a:solidFill>
            </a:rPr>
            <a:t>Использование</a:t>
          </a:r>
          <a:endParaRPr lang="ru-RU" sz="3500" b="1" kern="1200" dirty="0">
            <a:solidFill>
              <a:srgbClr val="002060"/>
            </a:solidFill>
          </a:endParaRPr>
        </a:p>
      </dsp:txBody>
      <dsp:txXfrm rot="5400000">
        <a:off x="3070674" y="-1644698"/>
        <a:ext cx="589527" cy="5461124"/>
      </dsp:txXfrm>
    </dsp:sp>
    <dsp:sp modelId="{2FEED61D-A464-492C-903F-77193E1A41BC}">
      <dsp:nvSpPr>
        <dsp:cNvPr id="0" name=""/>
        <dsp:cNvSpPr/>
      </dsp:nvSpPr>
      <dsp:spPr>
        <a:xfrm rot="5400000">
          <a:off x="-136044" y="1714562"/>
          <a:ext cx="906964" cy="634875"/>
        </a:xfrm>
        <a:prstGeom prst="chevron">
          <a:avLst/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 smtClean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 smtClean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5400000">
        <a:off x="-136044" y="1714562"/>
        <a:ext cx="906964" cy="634875"/>
      </dsp:txXfrm>
    </dsp:sp>
    <dsp:sp modelId="{1C8FCA2C-0988-489A-B929-02D42728B264}">
      <dsp:nvSpPr>
        <dsp:cNvPr id="0" name=""/>
        <dsp:cNvSpPr/>
      </dsp:nvSpPr>
      <dsp:spPr>
        <a:xfrm rot="5400000">
          <a:off x="3070674" y="-857281"/>
          <a:ext cx="589527" cy="5461124"/>
        </a:xfrm>
        <a:prstGeom prst="rect">
          <a:avLst/>
        </a:prstGeom>
        <a:solidFill>
          <a:schemeClr val="accent5">
            <a:lumMod val="20000"/>
            <a:lumOff val="80000"/>
            <a:alpha val="9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/>
        </a:scene3d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500" b="1" kern="1200" dirty="0" smtClean="0">
              <a:solidFill>
                <a:srgbClr val="002060"/>
              </a:solidFill>
            </a:rPr>
            <a:t>Примеры</a:t>
          </a:r>
          <a:endParaRPr lang="ru-RU" sz="3500" b="1" kern="1200" dirty="0">
            <a:solidFill>
              <a:srgbClr val="002060"/>
            </a:solidFill>
          </a:endParaRPr>
        </a:p>
      </dsp:txBody>
      <dsp:txXfrm rot="5400000">
        <a:off x="3070674" y="-857281"/>
        <a:ext cx="589527" cy="5461124"/>
      </dsp:txXfrm>
    </dsp:sp>
    <dsp:sp modelId="{B734418F-E3E7-461A-8474-1EF4B68DB714}">
      <dsp:nvSpPr>
        <dsp:cNvPr id="0" name=""/>
        <dsp:cNvSpPr/>
      </dsp:nvSpPr>
      <dsp:spPr>
        <a:xfrm rot="5400000">
          <a:off x="-136044" y="2489771"/>
          <a:ext cx="906964" cy="634875"/>
        </a:xfrm>
        <a:prstGeom prst="chevron">
          <a:avLst/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kern="1200" dirty="0" smtClean="0"/>
            <a:t>Л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 smtClean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 smtClean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 smtClean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5400000">
        <a:off x="-136044" y="2489771"/>
        <a:ext cx="906964" cy="634875"/>
      </dsp:txXfrm>
    </dsp:sp>
    <dsp:sp modelId="{A6C02A52-DA78-40D5-A470-D3159B1DB7F4}">
      <dsp:nvSpPr>
        <dsp:cNvPr id="0" name=""/>
        <dsp:cNvSpPr/>
      </dsp:nvSpPr>
      <dsp:spPr>
        <a:xfrm rot="5400000">
          <a:off x="3070519" y="-69709"/>
          <a:ext cx="589837" cy="5461124"/>
        </a:xfrm>
        <a:prstGeom prst="rect">
          <a:avLst/>
        </a:prstGeom>
        <a:solidFill>
          <a:schemeClr val="accent5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500" b="1" kern="1200" dirty="0" err="1" smtClean="0">
              <a:solidFill>
                <a:srgbClr val="002060"/>
              </a:solidFill>
            </a:rPr>
            <a:t>Видо-временные</a:t>
          </a:r>
          <a:r>
            <a:rPr lang="ru-RU" sz="3500" b="1" kern="1200" dirty="0" smtClean="0">
              <a:solidFill>
                <a:srgbClr val="002060"/>
              </a:solidFill>
            </a:rPr>
            <a:t> формы</a:t>
          </a:r>
          <a:endParaRPr lang="ru-RU" sz="3500" b="1" kern="1200" dirty="0">
            <a:solidFill>
              <a:srgbClr val="002060"/>
            </a:solidFill>
          </a:endParaRPr>
        </a:p>
      </dsp:txBody>
      <dsp:txXfrm rot="5400000">
        <a:off x="3070519" y="-69709"/>
        <a:ext cx="589837" cy="5461124"/>
      </dsp:txXfrm>
    </dsp:sp>
    <dsp:sp modelId="{CADB91F2-775B-4F9D-93D6-3B6F134CA520}">
      <dsp:nvSpPr>
        <dsp:cNvPr id="0" name=""/>
        <dsp:cNvSpPr/>
      </dsp:nvSpPr>
      <dsp:spPr>
        <a:xfrm rot="5400000">
          <a:off x="-136044" y="3289396"/>
          <a:ext cx="906964" cy="634875"/>
        </a:xfrm>
        <a:prstGeom prst="chevron">
          <a:avLst/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5400000">
        <a:off x="-136044" y="3289396"/>
        <a:ext cx="906964" cy="634875"/>
      </dsp:txXfrm>
    </dsp:sp>
    <dsp:sp modelId="{ADB03570-E363-42C8-B2E4-62940468DC44}">
      <dsp:nvSpPr>
        <dsp:cNvPr id="0" name=""/>
        <dsp:cNvSpPr/>
      </dsp:nvSpPr>
      <dsp:spPr>
        <a:xfrm rot="5400000">
          <a:off x="3070674" y="717552"/>
          <a:ext cx="589527" cy="5461124"/>
        </a:xfrm>
        <a:prstGeom prst="rect">
          <a:avLst/>
        </a:prstGeom>
        <a:solidFill>
          <a:schemeClr val="accent5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500" b="1" kern="1200" dirty="0" smtClean="0">
              <a:solidFill>
                <a:srgbClr val="002060"/>
              </a:solidFill>
            </a:rPr>
            <a:t>Упражнения</a:t>
          </a:r>
          <a:endParaRPr lang="ru-RU" sz="3500" b="1" kern="1200" dirty="0">
            <a:solidFill>
              <a:srgbClr val="002060"/>
            </a:solidFill>
          </a:endParaRPr>
        </a:p>
      </dsp:txBody>
      <dsp:txXfrm rot="5400000">
        <a:off x="3070674" y="717552"/>
        <a:ext cx="589527" cy="5461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DF5466-4110-4CA5-82B7-BEA37AB16D7E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FFD2E-0286-43A9-8A85-AAAC96E3F7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6655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FFD2E-0286-43A9-8A85-AAAC96E3F7B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FFD2E-0286-43A9-8A85-AAAC96E3F7B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FFD2E-0286-43A9-8A85-AAAC96E3F7B8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94328-1CB5-4481-B046-663606390ECE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3" Type="http://schemas.openxmlformats.org/officeDocument/2006/relationships/diagramLayout" Target="../diagrams/layout1.xml"/><Relationship Id="rId7" Type="http://schemas.openxmlformats.org/officeDocument/2006/relationships/slide" Target="slide3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slide" Target="slide24.xml"/><Relationship Id="rId4" Type="http://schemas.openxmlformats.org/officeDocument/2006/relationships/diagramQuickStyle" Target="../diagrams/quickStyle1.xml"/><Relationship Id="rId9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glisch-hilfen.de/en/exercises/active_passive/active_or_passive.htm" TargetMode="External"/><Relationship Id="rId7" Type="http://schemas.openxmlformats.org/officeDocument/2006/relationships/hyperlink" Target="http://www.englisch-hilfen.de/en/exercises/active_passive/questions2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nglisch-hilfen.de/en/exercises/active_passive/sentences_gaps.htm" TargetMode="External"/><Relationship Id="rId5" Type="http://schemas.openxmlformats.org/officeDocument/2006/relationships/hyperlink" Target="http://www.englisch-hilfen.de/en/exercises/active_passive/passive_sentences1.htm" TargetMode="Externa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2.xml"/><Relationship Id="rId3" Type="http://schemas.openxmlformats.org/officeDocument/2006/relationships/slide" Target="slide19.xml"/><Relationship Id="rId7" Type="http://schemas.openxmlformats.org/officeDocument/2006/relationships/slide" Target="slide11.xml"/><Relationship Id="rId12" Type="http://schemas.openxmlformats.org/officeDocument/2006/relationships/slide" Target="slide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11" Type="http://schemas.openxmlformats.org/officeDocument/2006/relationships/slide" Target="slide7.xml"/><Relationship Id="rId5" Type="http://schemas.openxmlformats.org/officeDocument/2006/relationships/slide" Target="slide17.xml"/><Relationship Id="rId10" Type="http://schemas.openxmlformats.org/officeDocument/2006/relationships/slide" Target="slide22.xml"/><Relationship Id="rId4" Type="http://schemas.openxmlformats.org/officeDocument/2006/relationships/slide" Target="slide21.xml"/><Relationship Id="rId9" Type="http://schemas.openxmlformats.org/officeDocument/2006/relationships/slide" Target="slide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2555776" y="878892"/>
            <a:ext cx="4286280" cy="5286412"/>
            <a:chOff x="2555776" y="476672"/>
            <a:chExt cx="4286280" cy="5286412"/>
          </a:xfrm>
          <a:solidFill>
            <a:schemeClr val="accent5">
              <a:lumMod val="20000"/>
              <a:lumOff val="80000"/>
            </a:schemeClr>
          </a:solidFill>
        </p:grpSpPr>
        <p:grpSp>
          <p:nvGrpSpPr>
            <p:cNvPr id="2" name="Группа 1"/>
            <p:cNvGrpSpPr/>
            <p:nvPr/>
          </p:nvGrpSpPr>
          <p:grpSpPr>
            <a:xfrm>
              <a:off x="2555776" y="476672"/>
              <a:ext cx="4286280" cy="5286412"/>
              <a:chOff x="1857356" y="571480"/>
              <a:chExt cx="4286280" cy="5286412"/>
            </a:xfrm>
            <a:grpFill/>
            <a:scene3d>
              <a:camera prst="perspectiveRight"/>
              <a:lightRig rig="threePt" dir="t"/>
            </a:scene3d>
          </p:grpSpPr>
          <p:sp>
            <p:nvSpPr>
              <p:cNvPr id="3" name="Прямоугольник 2"/>
              <p:cNvSpPr/>
              <p:nvPr/>
            </p:nvSpPr>
            <p:spPr>
              <a:xfrm>
                <a:off x="1857356" y="571480"/>
                <a:ext cx="4286280" cy="5286412"/>
              </a:xfrm>
              <a:prstGeom prst="rect">
                <a:avLst/>
              </a:prstGeom>
              <a:grpFill/>
              <a:ln w="9525" cmpd="sng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grpSp>
            <p:nvGrpSpPr>
              <p:cNvPr id="4" name="Группа 29"/>
              <p:cNvGrpSpPr/>
              <p:nvPr/>
            </p:nvGrpSpPr>
            <p:grpSpPr>
              <a:xfrm>
                <a:off x="3000364" y="2428868"/>
                <a:ext cx="2000264" cy="1214446"/>
                <a:chOff x="3214678" y="2428868"/>
                <a:chExt cx="1857388" cy="857256"/>
              </a:xfrm>
              <a:grpFill/>
            </p:grpSpPr>
            <p:cxnSp>
              <p:nvCxnSpPr>
                <p:cNvPr id="6" name="Прямая соединительная линия 5"/>
                <p:cNvCxnSpPr/>
                <p:nvPr/>
              </p:nvCxnSpPr>
              <p:spPr>
                <a:xfrm>
                  <a:off x="3214678" y="2643182"/>
                  <a:ext cx="1857388" cy="0"/>
                </a:xfrm>
                <a:prstGeom prst="line">
                  <a:avLst/>
                </a:prstGeom>
                <a:grpFill/>
                <a:ln w="158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Прямая соединительная линия 6"/>
                <p:cNvCxnSpPr/>
                <p:nvPr/>
              </p:nvCxnSpPr>
              <p:spPr>
                <a:xfrm>
                  <a:off x="3214678" y="2857496"/>
                  <a:ext cx="1857388" cy="0"/>
                </a:xfrm>
                <a:prstGeom prst="line">
                  <a:avLst/>
                </a:prstGeom>
                <a:grpFill/>
                <a:ln w="158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Прямая соединительная линия 7"/>
                <p:cNvCxnSpPr/>
                <p:nvPr/>
              </p:nvCxnSpPr>
              <p:spPr>
                <a:xfrm>
                  <a:off x="3214678" y="3071810"/>
                  <a:ext cx="1857388" cy="0"/>
                </a:xfrm>
                <a:prstGeom prst="line">
                  <a:avLst/>
                </a:prstGeom>
                <a:grpFill/>
                <a:ln w="158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Прямая соединительная линия 8"/>
                <p:cNvCxnSpPr/>
                <p:nvPr/>
              </p:nvCxnSpPr>
              <p:spPr>
                <a:xfrm>
                  <a:off x="3214678" y="3286124"/>
                  <a:ext cx="1857388" cy="0"/>
                </a:xfrm>
                <a:prstGeom prst="line">
                  <a:avLst/>
                </a:prstGeom>
                <a:grpFill/>
                <a:ln w="158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Прямая соединительная линия 9"/>
                <p:cNvCxnSpPr/>
                <p:nvPr/>
              </p:nvCxnSpPr>
              <p:spPr>
                <a:xfrm>
                  <a:off x="3214678" y="2428868"/>
                  <a:ext cx="1857388" cy="0"/>
                </a:xfrm>
                <a:prstGeom prst="line">
                  <a:avLst/>
                </a:prstGeom>
                <a:grpFill/>
                <a:ln w="158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" name="TextBox 4"/>
              <p:cNvSpPr txBox="1"/>
              <p:nvPr/>
            </p:nvSpPr>
            <p:spPr>
              <a:xfrm>
                <a:off x="3000364" y="1643050"/>
                <a:ext cx="2071702" cy="584775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  </a:t>
                </a:r>
                <a:r>
                  <a:rPr lang="ru-RU" dirty="0" smtClean="0">
                    <a:latin typeface="CyrillicOld" pitchFamily="2" charset="0"/>
                  </a:rPr>
                  <a:t> </a:t>
                </a:r>
                <a:r>
                  <a:rPr lang="ru-RU" sz="3200" dirty="0" smtClean="0">
                    <a:latin typeface="CyrillicOld" pitchFamily="2" charset="0"/>
                  </a:rPr>
                  <a:t>Тетрадь</a:t>
                </a:r>
                <a:endParaRPr lang="ru-RU" sz="3200" dirty="0">
                  <a:latin typeface="CyrillicOld" pitchFamily="2" charset="0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3109190" y="2234692"/>
              <a:ext cx="3191002" cy="769441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  <a:scene3d>
              <a:camera prst="perspectiveRight"/>
              <a:lightRig rig="threePt" dir="t"/>
            </a:scene3d>
          </p:spPr>
          <p:txBody>
            <a:bodyPr wrap="none" rtlCol="0">
              <a:spAutoFit/>
              <a:sp3d/>
            </a:bodyPr>
            <a:lstStyle/>
            <a:p>
              <a:r>
                <a:rPr lang="en-US" sz="4400" i="1" dirty="0" smtClean="0">
                  <a:ln w="3175">
                    <a:solidFill>
                      <a:srgbClr val="002060"/>
                    </a:solidFill>
                  </a:ln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Passive Voice</a:t>
              </a:r>
              <a:endParaRPr lang="ru-RU" sz="4400" i="1" dirty="0">
                <a:ln w="3175">
                  <a:solidFill>
                    <a:srgbClr val="00206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483768" y="3573016"/>
            <a:ext cx="4139952" cy="1938992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  <p:txBody>
          <a:bodyPr wrap="square" rtlCol="0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en-US" sz="2400" b="1" dirty="0" smtClean="0">
                <a:solidFill>
                  <a:srgbClr val="421C5E"/>
                </a:solidFill>
                <a:latin typeface="Calibri" pitchFamily="34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solidFill>
                  <a:srgbClr val="421C5E"/>
                </a:solidFill>
                <a:latin typeface="Calibri" pitchFamily="34" charset="0"/>
                <a:cs typeface="Times New Roman" pitchFamily="18" charset="0"/>
              </a:rPr>
              <a:t>               Яровая</a:t>
            </a:r>
          </a:p>
          <a:p>
            <a:r>
              <a:rPr lang="ru-RU" sz="2400" b="1" dirty="0" smtClean="0">
                <a:solidFill>
                  <a:srgbClr val="421C5E"/>
                </a:solidFill>
                <a:latin typeface="Calibri" pitchFamily="34" charset="0"/>
                <a:cs typeface="Times New Roman" pitchFamily="18" charset="0"/>
              </a:rPr>
              <a:t>Наталья Александровна</a:t>
            </a:r>
            <a:r>
              <a:rPr lang="ru-RU" sz="2000" dirty="0" smtClean="0">
                <a:solidFill>
                  <a:srgbClr val="421C5E"/>
                </a:solidFill>
                <a:latin typeface="Calibri" pitchFamily="34" charset="0"/>
                <a:cs typeface="Times New Roman" pitchFamily="18" charset="0"/>
              </a:rPr>
              <a:t>,</a:t>
            </a:r>
          </a:p>
          <a:p>
            <a:r>
              <a:rPr lang="ru-RU" sz="2400" dirty="0" smtClean="0">
                <a:solidFill>
                  <a:srgbClr val="421C5E"/>
                </a:solidFill>
                <a:latin typeface="Calibri" pitchFamily="34" charset="0"/>
                <a:cs typeface="Times New Roman" pitchFamily="18" charset="0"/>
              </a:rPr>
              <a:t>      учитель английского языка </a:t>
            </a:r>
          </a:p>
          <a:p>
            <a:r>
              <a:rPr lang="ru-RU" sz="2400" dirty="0" smtClean="0">
                <a:solidFill>
                  <a:srgbClr val="421C5E"/>
                </a:solidFill>
                <a:latin typeface="Calibri" pitchFamily="34" charset="0"/>
                <a:cs typeface="Times New Roman" pitchFamily="18" charset="0"/>
              </a:rPr>
              <a:t>          </a:t>
            </a:r>
            <a:r>
              <a:rPr lang="ru-RU" sz="2400" dirty="0" smtClean="0">
                <a:solidFill>
                  <a:srgbClr val="421C5E"/>
                </a:solidFill>
                <a:latin typeface="Times New Roman" pitchFamily="18" charset="0"/>
                <a:cs typeface="Times New Roman" pitchFamily="18" charset="0"/>
              </a:rPr>
              <a:t>Донецкая гимназия № 70</a:t>
            </a:r>
          </a:p>
          <a:p>
            <a:r>
              <a:rPr lang="ru-RU" sz="2400" dirty="0" smtClean="0">
                <a:solidFill>
                  <a:srgbClr val="421C5E"/>
                </a:solidFill>
                <a:latin typeface="Calibri" pitchFamily="34" charset="0"/>
                <a:cs typeface="Times New Roman" pitchFamily="18" charset="0"/>
              </a:rPr>
              <a:t>                           2015 г</a:t>
            </a:r>
            <a:r>
              <a:rPr lang="ru-RU" sz="2400" dirty="0" smtClean="0">
                <a:solidFill>
                  <a:srgbClr val="421C5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421C5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39552" y="1235512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2178000" y="1268760"/>
            <a:ext cx="4788000" cy="144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I /he/ she /it    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been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you/ we/ they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178000" y="4437112"/>
            <a:ext cx="4788000" cy="144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I / he/ she</a:t>
            </a:r>
          </a:p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Had                                    been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you/ we/ they</a:t>
            </a: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178000" y="2852936"/>
            <a:ext cx="4788000" cy="144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I / he/ she / it  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 not been 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you/ we/they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1619672" y="1916832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1619672" y="3356992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1619672" y="4869160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Управляющая кнопка: в начало 39">
            <a:hlinkClick r:id="rId2" action="ppaction://hlinksldjump" highlightClick="1"/>
          </p:cNvPr>
          <p:cNvSpPr/>
          <p:nvPr/>
        </p:nvSpPr>
        <p:spPr>
          <a:xfrm>
            <a:off x="8136432" y="5925217"/>
            <a:ext cx="324000" cy="324000"/>
          </a:xfrm>
          <a:prstGeom prst="actionButtonBeginning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 rot="16200000" flipH="1">
            <a:off x="1714480" y="3464719"/>
            <a:ext cx="56436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>
            <a:outerShdw blurRad="101600" dist="25400" algn="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2195736" y="1628800"/>
            <a:ext cx="4788000" cy="3672000"/>
          </a:xfrm>
          <a:prstGeom prst="foldedCorner">
            <a:avLst/>
          </a:prstGeom>
          <a:solidFill>
            <a:srgbClr val="E6FAF8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</a:t>
            </a:r>
          </a:p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</a:t>
            </a:r>
          </a:p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is        asked </a:t>
            </a:r>
          </a:p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are</a:t>
            </a: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endParaRPr lang="en-US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спрашивают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всегда, обычно, каждый день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</a:t>
            </a: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en-US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Управляющая кнопка: далее 43">
            <a:hlinkClick r:id="rId2" action="ppaction://hlinksldjump" highlightClick="1"/>
          </p:cNvPr>
          <p:cNvSpPr/>
          <p:nvPr/>
        </p:nvSpPr>
        <p:spPr>
          <a:xfrm>
            <a:off x="8136432" y="5913312"/>
            <a:ext cx="324000" cy="324000"/>
          </a:xfrm>
          <a:prstGeom prst="actionButtonForwardNex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 rot="16200000" flipH="1">
            <a:off x="1714480" y="3464719"/>
            <a:ext cx="56436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>
            <a:outerShdw blurRad="101600" dist="25400" algn="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39552" y="1235512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2153937" y="1268760"/>
            <a:ext cx="4788000" cy="144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I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he/ she /it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24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you/ we/ they  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</a:t>
            </a:r>
            <a:endParaRPr lang="en-US" sz="2400" dirty="0" smtClean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71492" y="2852936"/>
            <a:ext cx="4752000" cy="144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I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he/ she /it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24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you/ we/ they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71854" y="4437112"/>
            <a:ext cx="4752000" cy="144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I</a:t>
            </a:r>
          </a:p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Is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he/ she /it                        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you/ we/ they 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1619672" y="1844824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360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1619672" y="3429000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ru-RU" sz="36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1619672" y="4941168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60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Управляющая кнопка: в начало 40">
            <a:hlinkClick r:id="rId2" action="ppaction://hlinksldjump" highlightClick="1"/>
          </p:cNvPr>
          <p:cNvSpPr/>
          <p:nvPr/>
        </p:nvSpPr>
        <p:spPr>
          <a:xfrm>
            <a:off x="8136432" y="5925217"/>
            <a:ext cx="324000" cy="324000"/>
          </a:xfrm>
          <a:prstGeom prst="actionButtonBeginning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 rot="16200000" flipH="1">
            <a:off x="1714480" y="3464719"/>
            <a:ext cx="56436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>
            <a:outerShdw blurRad="101600" dist="25400" algn="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2195736" y="1556792"/>
            <a:ext cx="4788000" cy="3924000"/>
          </a:xfrm>
          <a:prstGeom prst="foldedCorner">
            <a:avLst/>
          </a:prstGeom>
          <a:solidFill>
            <a:srgbClr val="E6FAF8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</a:t>
            </a:r>
          </a:p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</a:t>
            </a:r>
          </a:p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is       being  asked </a:t>
            </a:r>
          </a:p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are</a:t>
            </a: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</a:p>
          <a:p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спрашивают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сейчас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всё ещё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</a:t>
            </a: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en-US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Управляющая кнопка: далее 40">
            <a:hlinkClick r:id="rId3" action="ppaction://hlinksldjump" highlightClick="1"/>
          </p:cNvPr>
          <p:cNvSpPr/>
          <p:nvPr/>
        </p:nvSpPr>
        <p:spPr>
          <a:xfrm>
            <a:off x="8136432" y="5913312"/>
            <a:ext cx="324000" cy="324000"/>
          </a:xfrm>
          <a:prstGeom prst="actionButtonForwardNex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39552" y="1235512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2153937" y="1268760"/>
            <a:ext cx="4788000" cy="144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I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he/ she /it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being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you/ we/ they  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</a:t>
            </a:r>
            <a:endParaRPr lang="en-US" sz="2400" dirty="0" smtClean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71492" y="2852936"/>
            <a:ext cx="4752000" cy="144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I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he/ she /it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being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you/ we/ they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71854" y="4437112"/>
            <a:ext cx="4752000" cy="1476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I</a:t>
            </a:r>
          </a:p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Is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he/ she /it              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being 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you/ we/ they 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1619672" y="1916832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360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1619672" y="3429000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ru-RU" sz="36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1619672" y="4941168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60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Управляющая кнопка: в начало 39">
            <a:hlinkClick r:id="rId2" action="ppaction://hlinksldjump" highlightClick="1"/>
          </p:cNvPr>
          <p:cNvSpPr/>
          <p:nvPr/>
        </p:nvSpPr>
        <p:spPr>
          <a:xfrm>
            <a:off x="8136432" y="5925217"/>
            <a:ext cx="324000" cy="324000"/>
          </a:xfrm>
          <a:prstGeom prst="actionButtonBeginning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 rot="16200000" flipH="1">
            <a:off x="1714480" y="3464719"/>
            <a:ext cx="56436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>
            <a:outerShdw blurRad="101600" dist="25400" algn="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2195736" y="1377224"/>
            <a:ext cx="4788000" cy="4176000"/>
          </a:xfrm>
          <a:prstGeom prst="foldedCorner">
            <a:avLst/>
          </a:prstGeom>
          <a:solidFill>
            <a:srgbClr val="E6FAF8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</a:t>
            </a:r>
          </a:p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</a:t>
            </a:r>
          </a:p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been  asked </a:t>
            </a:r>
          </a:p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has</a:t>
            </a: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endParaRPr lang="en-US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уже спросили,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важен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 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к настоящему моменту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</a:t>
            </a: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en-US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Управляющая кнопка: далее 40">
            <a:hlinkClick r:id="rId2" action="ppaction://hlinksldjump" highlightClick="1"/>
          </p:cNvPr>
          <p:cNvSpPr/>
          <p:nvPr/>
        </p:nvSpPr>
        <p:spPr>
          <a:xfrm>
            <a:off x="8136432" y="5913312"/>
            <a:ext cx="324000" cy="324000"/>
          </a:xfrm>
          <a:prstGeom prst="actionButtonForwardNex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39552" y="1235512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Овал 42"/>
          <p:cNvSpPr/>
          <p:nvPr/>
        </p:nvSpPr>
        <p:spPr>
          <a:xfrm>
            <a:off x="1619672" y="2132856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360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1619672" y="3645024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ru-RU" sz="36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1619672" y="5013176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60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178000" y="4437112"/>
            <a:ext cx="4788000" cy="1368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Has   he/ she/it</a:t>
            </a:r>
            <a:endParaRPr lang="ru-RU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been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Have  I /you/ we/ they</a:t>
            </a: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178000" y="1268760"/>
            <a:ext cx="4788000" cy="144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he/ she /it            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has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been 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I /you/ we/ they  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have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178000" y="2852936"/>
            <a:ext cx="4788000" cy="144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he/ she / it       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has 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not  been  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I /you/ we/they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</a:t>
            </a: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Управляющая кнопка: в начало 39">
            <a:hlinkClick r:id="rId2" action="ppaction://hlinksldjump" highlightClick="1"/>
          </p:cNvPr>
          <p:cNvSpPr/>
          <p:nvPr/>
        </p:nvSpPr>
        <p:spPr>
          <a:xfrm>
            <a:off x="8136432" y="5925217"/>
            <a:ext cx="324000" cy="324000"/>
          </a:xfrm>
          <a:prstGeom prst="actionButtonBeginning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2195736" y="1988840"/>
            <a:ext cx="4788000" cy="2844000"/>
          </a:xfrm>
          <a:prstGeom prst="foldedCorner">
            <a:avLst/>
          </a:prstGeom>
          <a:solidFill>
            <a:srgbClr val="E6FAF8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</a:t>
            </a:r>
          </a:p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 be  asked </a:t>
            </a:r>
          </a:p>
          <a:p>
            <a:endParaRPr lang="en-US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спросят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завтра</a:t>
            </a: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Управляющая кнопка: далее 40">
            <a:hlinkClick r:id="rId2" action="ppaction://hlinksldjump" highlightClick="1"/>
          </p:cNvPr>
          <p:cNvSpPr/>
          <p:nvPr/>
        </p:nvSpPr>
        <p:spPr>
          <a:xfrm>
            <a:off x="8136432" y="5913312"/>
            <a:ext cx="324000" cy="324000"/>
          </a:xfrm>
          <a:prstGeom prst="actionButtonForwardNex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611560" y="1268760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2123728" y="1268760"/>
            <a:ext cx="4824000" cy="144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you/we/they    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4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be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I /he/ she /it        </a:t>
            </a:r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1619672" y="1844824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360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1619672" y="3429000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ru-RU" sz="36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1619672" y="4869160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60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23728" y="2852936"/>
            <a:ext cx="4824000" cy="144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you/we/they          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</a:t>
            </a:r>
            <a:r>
              <a:rPr lang="en-US" sz="24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 not  be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I/he/ she /it</a:t>
            </a:r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23728" y="4437112"/>
            <a:ext cx="4824000" cy="144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sz="24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you/we/they</a:t>
            </a:r>
          </a:p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Will                                  be 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4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/he/ she /it</a:t>
            </a:r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Управляющая кнопка: в начало 39">
            <a:hlinkClick r:id="rId2" action="ppaction://hlinksldjump" highlightClick="1"/>
          </p:cNvPr>
          <p:cNvSpPr/>
          <p:nvPr/>
        </p:nvSpPr>
        <p:spPr>
          <a:xfrm>
            <a:off x="8136432" y="5925217"/>
            <a:ext cx="324000" cy="324000"/>
          </a:xfrm>
          <a:prstGeom prst="actionButtonBeginning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2195736" y="1916832"/>
            <a:ext cx="4788000" cy="3456000"/>
          </a:xfrm>
          <a:prstGeom prst="foldedCorner">
            <a:avLst/>
          </a:prstGeom>
          <a:solidFill>
            <a:srgbClr val="E6FAF8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</a:t>
            </a:r>
          </a:p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will  have been  asked </a:t>
            </a:r>
          </a:p>
          <a:p>
            <a:endParaRPr lang="en-US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уже  спросят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к какому-то моменту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в будущем</a:t>
            </a: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Управляющая кнопка: далее 40">
            <a:hlinkClick r:id="rId2" action="ppaction://hlinksldjump" highlightClick="1"/>
          </p:cNvPr>
          <p:cNvSpPr/>
          <p:nvPr/>
        </p:nvSpPr>
        <p:spPr>
          <a:xfrm>
            <a:off x="8136432" y="5913312"/>
            <a:ext cx="324000" cy="324000"/>
          </a:xfrm>
          <a:prstGeom prst="actionButtonForwardNex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8"/>
          <p:cNvGrpSpPr/>
          <p:nvPr/>
        </p:nvGrpSpPr>
        <p:grpSpPr>
          <a:xfrm>
            <a:off x="607191" y="1268760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5" name="Схема 44"/>
          <p:cNvGraphicFramePr/>
          <p:nvPr/>
        </p:nvGraphicFramePr>
        <p:xfrm>
          <a:off x="1499538" y="16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39" name="Прямая соединительная линия 38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1907704" y="1628800"/>
            <a:ext cx="5508000" cy="576064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2123728" y="2420888"/>
            <a:ext cx="5400600" cy="648072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>
            <a:hlinkClick r:id="rId7" action="ppaction://hlinksldjump"/>
          </p:cNvPr>
          <p:cNvSpPr/>
          <p:nvPr/>
        </p:nvSpPr>
        <p:spPr>
          <a:xfrm>
            <a:off x="2195736" y="3212976"/>
            <a:ext cx="5328592" cy="576064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>
            <a:hlinkClick r:id="rId8" action="ppaction://hlinksldjump"/>
          </p:cNvPr>
          <p:cNvSpPr/>
          <p:nvPr/>
        </p:nvSpPr>
        <p:spPr>
          <a:xfrm>
            <a:off x="2195736" y="4725144"/>
            <a:ext cx="5400600" cy="648072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>
            <a:hlinkClick r:id="rId9" action="ppaction://hlinksldjump"/>
          </p:cNvPr>
          <p:cNvSpPr/>
          <p:nvPr/>
        </p:nvSpPr>
        <p:spPr>
          <a:xfrm>
            <a:off x="2051720" y="3933056"/>
            <a:ext cx="5400600" cy="648072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49"/>
          <p:cNvGrpSpPr/>
          <p:nvPr/>
        </p:nvGrpSpPr>
        <p:grpSpPr>
          <a:xfrm>
            <a:off x="1170000" y="1340767"/>
            <a:ext cx="6804000" cy="4464000"/>
            <a:chOff x="-2052736" y="1196569"/>
            <a:chExt cx="6804000" cy="4107296"/>
          </a:xfrm>
        </p:grpSpPr>
        <p:sp>
          <p:nvSpPr>
            <p:cNvPr id="43" name="TextBox 42"/>
            <p:cNvSpPr txBox="1"/>
            <p:nvPr/>
          </p:nvSpPr>
          <p:spPr>
            <a:xfrm>
              <a:off x="-2052736" y="1196569"/>
              <a:ext cx="6804000" cy="41072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</a:p>
            <a:p>
              <a:r>
                <a:rPr lang="ru-RU" sz="28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   </a:t>
              </a:r>
              <a:r>
                <a:rPr lang="ru-RU" sz="2800" b="1" dirty="0" smtClean="0">
                  <a:solidFill>
                    <a:srgbClr val="C00000"/>
                  </a:solidFill>
                </a:rPr>
                <a:t>Пассивный залог </a:t>
              </a:r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используется,</a:t>
              </a:r>
            </a:p>
            <a:p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как правило, в письменной речи, если     </a:t>
              </a:r>
            </a:p>
            <a:p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не требуется указывать действующее    </a:t>
              </a:r>
            </a:p>
            <a:p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   лицо, или же оно не известно. </a:t>
              </a:r>
            </a:p>
            <a:p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Области применения пассивного</a:t>
              </a:r>
            </a:p>
            <a:p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залога - язык газет, бизнеса, рекламы,               </a:t>
              </a:r>
            </a:p>
            <a:p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                    инструкций.</a:t>
              </a:r>
            </a:p>
            <a:p>
              <a:endPara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9" name="Выгнутая вниз стрелка 48"/>
            <p:cNvSpPr/>
            <p:nvPr/>
          </p:nvSpPr>
          <p:spPr>
            <a:xfrm>
              <a:off x="3725528" y="4575528"/>
              <a:ext cx="432000" cy="298110"/>
            </a:xfrm>
            <a:prstGeom prst="curvedUp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54" name="Управляющая кнопка: сведения 53">
            <a:hlinkClick r:id="rId10" action="ppaction://hlinksldjump" highlightClick="1"/>
          </p:cNvPr>
          <p:cNvSpPr/>
          <p:nvPr/>
        </p:nvSpPr>
        <p:spPr>
          <a:xfrm flipH="1">
            <a:off x="611560" y="5913312"/>
            <a:ext cx="324000" cy="324000"/>
          </a:xfrm>
          <a:prstGeom prst="actionButtonInformation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52"/>
          <p:cNvGrpSpPr/>
          <p:nvPr/>
        </p:nvGrpSpPr>
        <p:grpSpPr>
          <a:xfrm>
            <a:off x="1170000" y="1340768"/>
            <a:ext cx="6804000" cy="4770537"/>
            <a:chOff x="1170000" y="1196752"/>
            <a:chExt cx="6804000" cy="4770537"/>
          </a:xfrm>
        </p:grpSpPr>
        <p:sp>
          <p:nvSpPr>
            <p:cNvPr id="40" name="TextBox 39"/>
            <p:cNvSpPr txBox="1"/>
            <p:nvPr/>
          </p:nvSpPr>
          <p:spPr>
            <a:xfrm>
              <a:off x="1170000" y="1196752"/>
              <a:ext cx="6804000" cy="47705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endParaRPr lang="ru-RU" sz="2800" b="1" dirty="0" smtClean="0">
                <a:solidFill>
                  <a:srgbClr val="C00000"/>
                </a:solidFill>
              </a:endParaRPr>
            </a:p>
            <a:p>
              <a:r>
                <a:rPr lang="ru-RU" sz="2800" b="1" dirty="0" smtClean="0">
                  <a:solidFill>
                    <a:srgbClr val="002060"/>
                  </a:solidFill>
                </a:rPr>
                <a:t>             </a:t>
              </a:r>
              <a:r>
                <a:rPr lang="ru-RU" sz="2800" b="1" dirty="0" smtClean="0">
                  <a:solidFill>
                    <a:srgbClr val="C00000"/>
                  </a:solidFill>
                </a:rPr>
                <a:t>Пассивный залог </a:t>
              </a:r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показывает, </a:t>
              </a:r>
            </a:p>
            <a:p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что  </a:t>
              </a:r>
              <a:r>
                <a:rPr lang="ru-RU" sz="28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подлежащее </a:t>
              </a:r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не выполняет</a:t>
              </a:r>
              <a:r>
                <a:rPr lang="en-US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действие,</a:t>
              </a:r>
              <a:r>
                <a:rPr lang="ru-RU" sz="28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а</a:t>
              </a:r>
              <a:r>
                <a:rPr lang="ru-RU" sz="28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подвергается действию </a:t>
              </a:r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другого лица или    </a:t>
              </a:r>
            </a:p>
            <a:p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предмета.</a:t>
              </a:r>
              <a:r>
                <a:rPr lang="en-US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Если необходимо указать, </a:t>
              </a:r>
              <a:r>
                <a:rPr lang="ru-RU" sz="28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кем </a:t>
              </a:r>
            </a:p>
            <a:p>
              <a:r>
                <a:rPr lang="ru-RU" sz="28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</a:t>
              </a:r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производится это действие,</a:t>
              </a:r>
              <a:r>
                <a:rPr lang="en-US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то перед  </a:t>
              </a:r>
            </a:p>
            <a:p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 существительным употребляется </a:t>
              </a:r>
            </a:p>
            <a:p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предлог </a:t>
              </a:r>
              <a:r>
                <a:rPr lang="en-US" sz="28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by</a:t>
              </a:r>
              <a:r>
                <a:rPr lang="en-US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- </a:t>
              </a:r>
              <a:r>
                <a:rPr lang="ru-RU" sz="28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чем </a:t>
              </a:r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производится</a:t>
              </a:r>
              <a:r>
                <a:rPr lang="en-US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действие,   </a:t>
              </a:r>
            </a:p>
            <a:p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                   - предлог </a:t>
              </a:r>
              <a:r>
                <a:rPr lang="en-US" sz="28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with</a:t>
              </a:r>
              <a:r>
                <a:rPr lang="ru-RU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r>
                <a:rPr lang="en-US" sz="28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</a:t>
              </a:r>
              <a:endPara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sz="24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   </a:t>
              </a:r>
              <a:endPara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2" name="Выгнутая вниз стрелка 51"/>
            <p:cNvSpPr/>
            <p:nvPr/>
          </p:nvSpPr>
          <p:spPr>
            <a:xfrm>
              <a:off x="7020272" y="5265240"/>
              <a:ext cx="432000" cy="324000"/>
            </a:xfrm>
            <a:prstGeom prst="curvedUp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51" name="Управляющая кнопка: домой 50">
            <a:hlinkClick r:id="" action="ppaction://hlinkshowjump?jump=endshow" highlightClick="1"/>
          </p:cNvPr>
          <p:cNvSpPr/>
          <p:nvPr/>
        </p:nvSpPr>
        <p:spPr>
          <a:xfrm flipH="1">
            <a:off x="8100392" y="5925398"/>
            <a:ext cx="324000" cy="324000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611560" y="1268760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2123728" y="1268760"/>
            <a:ext cx="4824000" cy="144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you/we/they    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4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 have been 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I /he/ she /it        </a:t>
            </a:r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1619672" y="1844824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360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1619672" y="3356992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ru-RU" sz="36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1619672" y="4797152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60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23728" y="2852936"/>
            <a:ext cx="4824000" cy="144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you/we/they          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 not  have  been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I/he/ she /it</a:t>
            </a:r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23728" y="4437112"/>
            <a:ext cx="4824000" cy="144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sz="24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you/we/they</a:t>
            </a:r>
          </a:p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Will                     have been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I /he/ she /it</a:t>
            </a:r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Управляющая кнопка: в начало 39">
            <a:hlinkClick r:id="rId2" action="ppaction://hlinksldjump" highlightClick="1"/>
          </p:cNvPr>
          <p:cNvSpPr/>
          <p:nvPr/>
        </p:nvSpPr>
        <p:spPr>
          <a:xfrm>
            <a:off x="8136432" y="5925217"/>
            <a:ext cx="324000" cy="324000"/>
          </a:xfrm>
          <a:prstGeom prst="actionButtonBeginning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2178000" y="2060848"/>
            <a:ext cx="4788000" cy="2880000"/>
          </a:xfrm>
          <a:prstGeom prst="foldedCorner">
            <a:avLst/>
          </a:prstGeom>
          <a:solidFill>
            <a:srgbClr val="E6FAF8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Формы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Continuous</a:t>
            </a:r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существует,</a:t>
            </a: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употребляется форма </a:t>
            </a: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Simple</a:t>
            </a: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Управляющая кнопка: в начало 40">
            <a:hlinkClick r:id="rId2" action="ppaction://hlinksldjump" highlightClick="1"/>
          </p:cNvPr>
          <p:cNvSpPr/>
          <p:nvPr/>
        </p:nvSpPr>
        <p:spPr>
          <a:xfrm>
            <a:off x="8136432" y="5925217"/>
            <a:ext cx="324000" cy="324000"/>
          </a:xfrm>
          <a:prstGeom prst="actionButtonBeginning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2195736" y="1844824"/>
            <a:ext cx="4788000" cy="3384000"/>
          </a:xfrm>
          <a:prstGeom prst="foldedCorner">
            <a:avLst/>
          </a:prstGeom>
          <a:solidFill>
            <a:srgbClr val="E6FAF8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</a:t>
            </a:r>
            <a:endParaRPr lang="en-US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Passive Perfect Continuous</a:t>
            </a:r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существует,</a:t>
            </a: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употребляются формы </a:t>
            </a:r>
          </a:p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Passive Perfect</a:t>
            </a: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Управляющая кнопка: в начало 41">
            <a:hlinkClick r:id="rId2" action="ppaction://hlinksldjump" highlightClick="1"/>
          </p:cNvPr>
          <p:cNvSpPr/>
          <p:nvPr/>
        </p:nvSpPr>
        <p:spPr>
          <a:xfrm>
            <a:off x="8136432" y="5925217"/>
            <a:ext cx="324000" cy="324000"/>
          </a:xfrm>
          <a:prstGeom prst="actionButtonBeginning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6838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st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755576" y="764704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Прямоугольник 67">
            <a:hlinkClick r:id="rId3"/>
          </p:cNvPr>
          <p:cNvSpPr/>
          <p:nvPr/>
        </p:nvSpPr>
        <p:spPr>
          <a:xfrm>
            <a:off x="1260000" y="1124744"/>
            <a:ext cx="6624000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Определите, стоят ли выделенные глаголы в пассивном залоге</a:t>
            </a:r>
            <a:endParaRPr lang="ru-RU" sz="2800" dirty="0">
              <a:ln w="3175"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Управляющая кнопка: в начало 38">
            <a:hlinkClick r:id="rId4" action="ppaction://hlinksldjump" highlightClick="1"/>
          </p:cNvPr>
          <p:cNvSpPr/>
          <p:nvPr/>
        </p:nvSpPr>
        <p:spPr>
          <a:xfrm>
            <a:off x="8328393" y="5925217"/>
            <a:ext cx="324000" cy="324000"/>
          </a:xfrm>
          <a:prstGeom prst="actionButtonBeginning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>
            <a:hlinkClick r:id="rId5"/>
          </p:cNvPr>
          <p:cNvSpPr/>
          <p:nvPr/>
        </p:nvSpPr>
        <p:spPr>
          <a:xfrm>
            <a:off x="1259632" y="2372943"/>
            <a:ext cx="6624736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Измените предложения, использовав пассивный залог</a:t>
            </a:r>
            <a:endParaRPr lang="ru-RU" sz="2800" dirty="0">
              <a:ln w="3175"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Прямоугольник 41">
            <a:hlinkClick r:id="rId6"/>
          </p:cNvPr>
          <p:cNvSpPr/>
          <p:nvPr/>
        </p:nvSpPr>
        <p:spPr>
          <a:xfrm>
            <a:off x="1242000" y="3621142"/>
            <a:ext cx="6660000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Поставьте глагол в указанную видовременную форму пассивного залога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Прямоугольник 42">
            <a:hlinkClick r:id="rId7"/>
          </p:cNvPr>
          <p:cNvSpPr/>
          <p:nvPr/>
        </p:nvSpPr>
        <p:spPr>
          <a:xfrm>
            <a:off x="1259632" y="4869160"/>
            <a:ext cx="6624736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Составьте вопросительные предложения с глаголами в пассивном залоге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62068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комментарий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1331640" y="980728"/>
            <a:ext cx="6480720" cy="697885"/>
          </a:xfrm>
          <a:prstGeom prst="foldedCorner">
            <a:avLst/>
          </a:prstGeom>
          <a:noFill/>
          <a:ln>
            <a:solidFill>
              <a:schemeClr val="accent1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Комментарий к презентации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Управляющая кнопка: в начало 40">
            <a:hlinkClick r:id="rId2" action="ppaction://hlinksldjump" highlightClick="1"/>
          </p:cNvPr>
          <p:cNvSpPr/>
          <p:nvPr/>
        </p:nvSpPr>
        <p:spPr>
          <a:xfrm>
            <a:off x="8172400" y="5907632"/>
            <a:ext cx="324000" cy="324000"/>
          </a:xfrm>
          <a:prstGeom prst="actionButtonBeginning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Рисунок 46" descr="Рисунок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772816"/>
            <a:ext cx="360000" cy="360000"/>
          </a:xfrm>
          <a:prstGeom prst="rect">
            <a:avLst/>
          </a:prstGeom>
        </p:spPr>
      </p:pic>
      <p:pic>
        <p:nvPicPr>
          <p:cNvPr id="48" name="Рисунок 47" descr="Рисунок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1772816"/>
            <a:ext cx="399276" cy="360000"/>
          </a:xfrm>
          <a:prstGeom prst="rect">
            <a:avLst/>
          </a:prstGeom>
        </p:spPr>
      </p:pic>
      <p:pic>
        <p:nvPicPr>
          <p:cNvPr id="49" name="Рисунок 48" descr="Рисунок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59632" y="2348880"/>
            <a:ext cx="357836" cy="360000"/>
          </a:xfrm>
          <a:prstGeom prst="rect">
            <a:avLst/>
          </a:prstGeom>
        </p:spPr>
      </p:pic>
      <p:pic>
        <p:nvPicPr>
          <p:cNvPr id="50" name="Рисунок 49" descr="Рисунок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8024" y="2348880"/>
            <a:ext cx="323596" cy="360000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1907704" y="1772816"/>
            <a:ext cx="17288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комментарий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716016" y="1772816"/>
            <a:ext cx="3049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завершить показ слайдов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691680" y="2276872"/>
            <a:ext cx="27912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возврат к слайду-меню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220072" y="2276872"/>
            <a:ext cx="26634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к следующему слайду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411760" y="4149080"/>
            <a:ext cx="47265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      для перехода к соответствующим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слайдам - щёлкнуть по прямоугольнику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475656" y="4293096"/>
            <a:ext cx="684000" cy="504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</a:t>
            </a:r>
          </a:p>
          <a:p>
            <a:pPr algn="ctr"/>
            <a:r>
              <a:rPr lang="en-US" sz="1400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Simple</a:t>
            </a:r>
            <a:endParaRPr lang="ru-RU" sz="1400" dirty="0">
              <a:ln>
                <a:solidFill>
                  <a:srgbClr val="C00000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357020" y="2924944"/>
            <a:ext cx="2429961" cy="36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2060"/>
                </a:solidFill>
              </a:rPr>
              <a:t>These shoes </a:t>
            </a:r>
            <a:r>
              <a:rPr lang="en-US" sz="1400" b="1" dirty="0" smtClean="0">
                <a:solidFill>
                  <a:srgbClr val="C00000"/>
                </a:solidFill>
              </a:rPr>
              <a:t>are made </a:t>
            </a:r>
            <a:r>
              <a:rPr lang="en-US" sz="1400" b="1" dirty="0" smtClean="0">
                <a:solidFill>
                  <a:srgbClr val="002060"/>
                </a:solidFill>
              </a:rPr>
              <a:t>in Italy</a:t>
            </a:r>
            <a:r>
              <a:rPr lang="en-US" sz="1600" b="1" dirty="0" smtClean="0">
                <a:solidFill>
                  <a:srgbClr val="002060"/>
                </a:solidFill>
              </a:rPr>
              <a:t>.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619672" y="3356992"/>
            <a:ext cx="601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щёлкнуть по тексту, чтобы вывести перевод, чтобы   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убрать перевод - щёлкнуть по нему 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2412000" y="5085184"/>
            <a:ext cx="4320000" cy="432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Определите, стоят ли выделенные глаголы в Пассивном залоге</a:t>
            </a:r>
            <a:endParaRPr lang="ru-RU" sz="1200" dirty="0">
              <a:ln w="3175"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03648" y="5589240"/>
            <a:ext cx="65406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Щёлкнуть по тексту задания, чтобы открыть </a:t>
            </a:r>
            <a:r>
              <a:rPr lang="ru-RU" sz="2000" b="1" dirty="0" err="1" smtClean="0">
                <a:solidFill>
                  <a:srgbClr val="002060"/>
                </a:solidFill>
              </a:rPr>
              <a:t>онлайн</a:t>
            </a:r>
            <a:r>
              <a:rPr lang="ru-RU" sz="2000" b="1" dirty="0" smtClean="0">
                <a:solidFill>
                  <a:srgbClr val="002060"/>
                </a:solidFill>
              </a:rPr>
              <a:t> тест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.depositphotos.com/1000147/1874/v/950/depositphotos_18748187-Vector-newspaper-with-non-existent-language-background.jpg"/>
          <p:cNvPicPr>
            <a:picLocks noChangeAspect="1" noChangeArrowheads="1"/>
          </p:cNvPicPr>
          <p:nvPr/>
        </p:nvPicPr>
        <p:blipFill>
          <a:blip r:embed="rId2" cstate="print">
            <a:lum bright="30000" contrast="-30000"/>
          </a:blip>
          <a:srcRect b="8061"/>
          <a:stretch>
            <a:fillRect/>
          </a:stretch>
        </p:blipFill>
        <p:spPr bwMode="auto">
          <a:xfrm>
            <a:off x="612440" y="692698"/>
            <a:ext cx="7920000" cy="561662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07191" y="692696"/>
            <a:ext cx="7929618" cy="5643602"/>
          </a:xfrm>
          <a:prstGeom prst="rect">
            <a:avLst/>
          </a:prstGeom>
          <a:noFill/>
          <a:ln w="19050" cmpd="sng"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720000" y="4077072"/>
            <a:ext cx="7704000" cy="522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The treaty </a:t>
            </a:r>
            <a:r>
              <a:rPr lang="en-US" sz="2800" b="1" dirty="0" smtClean="0">
                <a:solidFill>
                  <a:srgbClr val="C00000"/>
                </a:solidFill>
              </a:rPr>
              <a:t>was signed </a:t>
            </a:r>
            <a:r>
              <a:rPr lang="en-US" sz="2800" b="1" dirty="0" smtClean="0">
                <a:solidFill>
                  <a:srgbClr val="002060"/>
                </a:solidFill>
              </a:rPr>
              <a:t>by the leader of the country.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94908" y="1898888"/>
            <a:ext cx="6154185" cy="522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These designer dresses </a:t>
            </a:r>
            <a:r>
              <a:rPr lang="en-US" sz="2800" b="1" dirty="0" smtClean="0">
                <a:solidFill>
                  <a:srgbClr val="C00000"/>
                </a:solidFill>
              </a:rPr>
              <a:t>are made </a:t>
            </a:r>
            <a:r>
              <a:rPr lang="en-US" sz="2800" b="1" dirty="0" smtClean="0">
                <a:solidFill>
                  <a:srgbClr val="002060"/>
                </a:solidFill>
              </a:rPr>
              <a:t>of silk.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475656" y="4797152"/>
            <a:ext cx="6255815" cy="522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A new art gallery </a:t>
            </a:r>
            <a:r>
              <a:rPr lang="en-US" sz="2800" b="1" dirty="0" smtClean="0">
                <a:solidFill>
                  <a:srgbClr val="C00000"/>
                </a:solidFill>
              </a:rPr>
              <a:t>will be opened </a:t>
            </a:r>
            <a:r>
              <a:rPr lang="en-US" sz="2800" b="1" dirty="0" smtClean="0">
                <a:solidFill>
                  <a:srgbClr val="002060"/>
                </a:solidFill>
              </a:rPr>
              <a:t>in  May.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170000" y="2618968"/>
            <a:ext cx="6804000" cy="522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 Antique furniture </a:t>
            </a:r>
            <a:r>
              <a:rPr lang="en-US" sz="2800" b="1" dirty="0" smtClean="0">
                <a:solidFill>
                  <a:srgbClr val="C00000"/>
                </a:solidFill>
              </a:rPr>
              <a:t>is polished </a:t>
            </a:r>
            <a:r>
              <a:rPr lang="en-US" sz="2800" b="1" dirty="0" smtClean="0">
                <a:solidFill>
                  <a:srgbClr val="002060"/>
                </a:solidFill>
              </a:rPr>
              <a:t>with beeswax.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41148" y="1898888"/>
            <a:ext cx="6461705" cy="522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Эти модельные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платья </a:t>
            </a:r>
            <a:r>
              <a:rPr lang="ru-RU" sz="2800" b="1" dirty="0" smtClean="0">
                <a:solidFill>
                  <a:srgbClr val="C00000"/>
                </a:solidFill>
              </a:rPr>
              <a:t>сшиты </a:t>
            </a:r>
            <a:r>
              <a:rPr lang="ru-RU" sz="2800" b="1" dirty="0" smtClean="0">
                <a:solidFill>
                  <a:srgbClr val="002060"/>
                </a:solidFill>
              </a:rPr>
              <a:t>из шёлка</a:t>
            </a:r>
            <a:r>
              <a:rPr lang="en-US" sz="2800" b="1" dirty="0" smtClean="0">
                <a:solidFill>
                  <a:srgbClr val="002060"/>
                </a:solidFill>
              </a:rPr>
              <a:t>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54173" y="4797152"/>
            <a:ext cx="6835654" cy="522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Новая картинная галерея </a:t>
            </a:r>
            <a:r>
              <a:rPr lang="ru-RU" sz="2800" b="1" dirty="0" smtClean="0">
                <a:solidFill>
                  <a:srgbClr val="C00000"/>
                </a:solidFill>
              </a:rPr>
              <a:t>откроется </a:t>
            </a:r>
            <a:r>
              <a:rPr lang="ru-RU" sz="2800" b="1" dirty="0" smtClean="0">
                <a:solidFill>
                  <a:srgbClr val="002060"/>
                </a:solidFill>
              </a:rPr>
              <a:t>в мае</a:t>
            </a:r>
            <a:r>
              <a:rPr lang="en-US" sz="2800" b="1" dirty="0" smtClean="0">
                <a:solidFill>
                  <a:srgbClr val="002060"/>
                </a:solidFill>
              </a:rPr>
              <a:t>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3937" y="2618968"/>
            <a:ext cx="7668000" cy="522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Старинную мебель </a:t>
            </a:r>
            <a:r>
              <a:rPr lang="ru-RU" sz="2800" b="1" dirty="0" smtClean="0">
                <a:solidFill>
                  <a:srgbClr val="C00000"/>
                </a:solidFill>
              </a:rPr>
              <a:t>полируют</a:t>
            </a:r>
            <a:r>
              <a:rPr lang="ru-RU" sz="2800" b="1" dirty="0" smtClean="0">
                <a:solidFill>
                  <a:srgbClr val="002060"/>
                </a:solidFill>
              </a:rPr>
              <a:t> пчелиным воском</a:t>
            </a:r>
            <a:r>
              <a:rPr lang="en-US" sz="2800" b="1" dirty="0" smtClean="0">
                <a:solidFill>
                  <a:srgbClr val="002060"/>
                </a:solidFill>
              </a:rPr>
              <a:t>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3" name="Управляющая кнопка: в начало 12">
            <a:hlinkClick r:id="rId3" action="ppaction://hlinksldjump" highlightClick="1"/>
          </p:cNvPr>
          <p:cNvSpPr/>
          <p:nvPr/>
        </p:nvSpPr>
        <p:spPr>
          <a:xfrm>
            <a:off x="8136432" y="5949280"/>
            <a:ext cx="324000" cy="324000"/>
          </a:xfrm>
          <a:prstGeom prst="actionButtonBeginning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077439" y="3356992"/>
            <a:ext cx="4989123" cy="522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 All files </a:t>
            </a:r>
            <a:r>
              <a:rPr lang="en-US" sz="2800" b="1" dirty="0" smtClean="0">
                <a:solidFill>
                  <a:srgbClr val="C00000"/>
                </a:solidFill>
              </a:rPr>
              <a:t>have been </a:t>
            </a:r>
            <a:r>
              <a:rPr lang="en-US" sz="2800" b="1" dirty="0" smtClean="0">
                <a:solidFill>
                  <a:srgbClr val="002060"/>
                </a:solidFill>
              </a:rPr>
              <a:t>already</a:t>
            </a:r>
            <a:r>
              <a:rPr lang="en-US" sz="2800" b="1" dirty="0" smtClean="0">
                <a:solidFill>
                  <a:srgbClr val="C00000"/>
                </a:solidFill>
              </a:rPr>
              <a:t> sent</a:t>
            </a:r>
            <a:r>
              <a:rPr lang="en-US" sz="2800" b="1" dirty="0" smtClean="0">
                <a:solidFill>
                  <a:srgbClr val="002060"/>
                </a:solidFill>
              </a:rPr>
              <a:t>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7631" y="4077072"/>
            <a:ext cx="7704000" cy="522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Договор </a:t>
            </a:r>
            <a:r>
              <a:rPr lang="ru-RU" sz="2800" b="1" dirty="0" smtClean="0">
                <a:solidFill>
                  <a:srgbClr val="C00000"/>
                </a:solidFill>
              </a:rPr>
              <a:t>был подписан </a:t>
            </a:r>
            <a:r>
              <a:rPr lang="ru-RU" sz="2800" b="1" dirty="0" smtClean="0">
                <a:solidFill>
                  <a:srgbClr val="002060"/>
                </a:solidFill>
              </a:rPr>
              <a:t>главой государства</a:t>
            </a:r>
            <a:r>
              <a:rPr lang="en-US" sz="2800" b="1" dirty="0" smtClean="0">
                <a:solidFill>
                  <a:srgbClr val="002060"/>
                </a:solidFill>
              </a:rPr>
              <a:t>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69305" y="3356992"/>
            <a:ext cx="4989600" cy="522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Все файлы </a:t>
            </a:r>
            <a:r>
              <a:rPr lang="ru-RU" sz="2800" b="1" dirty="0" smtClean="0">
                <a:solidFill>
                  <a:srgbClr val="C00000"/>
                </a:solidFill>
              </a:rPr>
              <a:t>уже отправили</a:t>
            </a:r>
            <a:r>
              <a:rPr lang="en-US" sz="2800" b="1" dirty="0" smtClean="0">
                <a:solidFill>
                  <a:srgbClr val="002060"/>
                </a:solidFill>
              </a:rPr>
              <a:t>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 advClick="0"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5" grpId="0" animBg="1"/>
      <p:bldP spid="15" grpId="1" animBg="1"/>
      <p:bldP spid="11" grpId="0" animBg="1"/>
      <p:bldP spid="1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6838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>
            <a:off x="4711647" y="642918"/>
            <a:ext cx="0" cy="564360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>
            <a:outerShdw blurRad="101600" dist="25400" algn="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755576" y="836712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Прямоугольник 47">
            <a:hlinkClick r:id="rId3" action="ppaction://hlinksldjump"/>
          </p:cNvPr>
          <p:cNvSpPr/>
          <p:nvPr/>
        </p:nvSpPr>
        <p:spPr>
          <a:xfrm>
            <a:off x="5796136" y="2946648"/>
            <a:ext cx="2124000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</a:t>
            </a:r>
          </a:p>
          <a:p>
            <a:pPr algn="ctr"/>
            <a:r>
              <a:rPr lang="en-US" sz="2400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Perfect</a:t>
            </a:r>
            <a:endParaRPr lang="ru-RU" sz="2400" dirty="0">
              <a:ln>
                <a:solidFill>
                  <a:srgbClr val="C00000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Прямоугольник 61">
            <a:hlinkClick r:id="rId4" action="ppaction://hlinksldjump"/>
          </p:cNvPr>
          <p:cNvSpPr/>
          <p:nvPr/>
        </p:nvSpPr>
        <p:spPr>
          <a:xfrm>
            <a:off x="5796136" y="1890591"/>
            <a:ext cx="2124000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 Continuous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" name="Прямоугольник 62">
            <a:hlinkClick r:id="rId5" action="ppaction://hlinksldjump"/>
          </p:cNvPr>
          <p:cNvSpPr/>
          <p:nvPr/>
        </p:nvSpPr>
        <p:spPr>
          <a:xfrm>
            <a:off x="5796136" y="836893"/>
            <a:ext cx="2124000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</a:t>
            </a:r>
          </a:p>
          <a:p>
            <a:pPr algn="ctr"/>
            <a:r>
              <a:rPr lang="en-US" sz="2400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Simple</a:t>
            </a:r>
            <a:endParaRPr lang="ru-RU" sz="2400" dirty="0">
              <a:ln>
                <a:solidFill>
                  <a:srgbClr val="C00000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" name="Стрелка вправо 64"/>
          <p:cNvSpPr/>
          <p:nvPr/>
        </p:nvSpPr>
        <p:spPr>
          <a:xfrm>
            <a:off x="1187624" y="5157192"/>
            <a:ext cx="7236000" cy="972000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Past </a:t>
            </a:r>
            <a:r>
              <a:rPr lang="en-US" sz="28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8" name="Прямоугольник 67">
            <a:hlinkClick r:id="rId6" action="ppaction://hlinksldjump"/>
          </p:cNvPr>
          <p:cNvSpPr/>
          <p:nvPr/>
        </p:nvSpPr>
        <p:spPr>
          <a:xfrm>
            <a:off x="1187624" y="836712"/>
            <a:ext cx="2124000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Past Simple</a:t>
            </a:r>
            <a:endParaRPr lang="ru-RU" sz="2400" dirty="0">
              <a:ln>
                <a:solidFill>
                  <a:srgbClr val="C00000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" name="Прямоугольник 68">
            <a:hlinkClick r:id="rId7" action="ppaction://hlinksldjump"/>
          </p:cNvPr>
          <p:cNvSpPr/>
          <p:nvPr/>
        </p:nvSpPr>
        <p:spPr>
          <a:xfrm>
            <a:off x="3491880" y="836712"/>
            <a:ext cx="2124000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Simple</a:t>
            </a:r>
            <a:endParaRPr lang="ru-RU" sz="2400" dirty="0">
              <a:ln>
                <a:solidFill>
                  <a:srgbClr val="C00000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" name="Прямоугольник 70">
            <a:hlinkClick r:id="rId8" action="ppaction://hlinksldjump"/>
          </p:cNvPr>
          <p:cNvSpPr/>
          <p:nvPr/>
        </p:nvSpPr>
        <p:spPr>
          <a:xfrm>
            <a:off x="3492104" y="1892769"/>
            <a:ext cx="2124000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 Continuous</a:t>
            </a:r>
            <a:endParaRPr lang="ru-RU" sz="2400" dirty="0">
              <a:ln>
                <a:solidFill>
                  <a:srgbClr val="C00000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" name="Прямоугольник 71">
            <a:hlinkClick r:id="rId9" action="ppaction://hlinksldjump"/>
          </p:cNvPr>
          <p:cNvSpPr/>
          <p:nvPr/>
        </p:nvSpPr>
        <p:spPr>
          <a:xfrm>
            <a:off x="3491923" y="2946467"/>
            <a:ext cx="2124000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</a:t>
            </a:r>
          </a:p>
          <a:p>
            <a:pPr algn="ctr"/>
            <a:r>
              <a:rPr lang="en-US" sz="2400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Perfect</a:t>
            </a:r>
            <a:endParaRPr lang="ru-RU" sz="2400" dirty="0">
              <a:ln>
                <a:solidFill>
                  <a:srgbClr val="C00000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Прямоугольник 72">
            <a:hlinkClick r:id="rId10" action="ppaction://hlinksldjump"/>
          </p:cNvPr>
          <p:cNvSpPr/>
          <p:nvPr/>
        </p:nvSpPr>
        <p:spPr>
          <a:xfrm>
            <a:off x="1163561" y="4029127"/>
            <a:ext cx="6768752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 форм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Perfect Continuous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4" name="Прямоугольник 73">
            <a:hlinkClick r:id="rId11" action="ppaction://hlinksldjump"/>
          </p:cNvPr>
          <p:cNvSpPr/>
          <p:nvPr/>
        </p:nvSpPr>
        <p:spPr>
          <a:xfrm>
            <a:off x="1187624" y="1892769"/>
            <a:ext cx="2124000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Past Continuous</a:t>
            </a:r>
            <a:endParaRPr lang="ru-RU" sz="2400" dirty="0">
              <a:ln>
                <a:solidFill>
                  <a:srgbClr val="C00000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5" name="Прямоугольник 74">
            <a:hlinkClick r:id="rId12" action="ppaction://hlinksldjump"/>
          </p:cNvPr>
          <p:cNvSpPr/>
          <p:nvPr/>
        </p:nvSpPr>
        <p:spPr>
          <a:xfrm>
            <a:off x="1187624" y="2949007"/>
            <a:ext cx="2124000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Past</a:t>
            </a:r>
          </a:p>
          <a:p>
            <a:pPr algn="ctr"/>
            <a:r>
              <a:rPr lang="en-US" sz="2400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Perfect</a:t>
            </a:r>
            <a:endParaRPr lang="ru-RU" sz="2400" dirty="0">
              <a:ln>
                <a:solidFill>
                  <a:srgbClr val="C00000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Управляющая кнопка: в начало 38">
            <a:hlinkClick r:id="rId13" action="ppaction://hlinksldjump" highlightClick="1"/>
          </p:cNvPr>
          <p:cNvSpPr/>
          <p:nvPr/>
        </p:nvSpPr>
        <p:spPr>
          <a:xfrm>
            <a:off x="8334871" y="5925217"/>
            <a:ext cx="324000" cy="324000"/>
          </a:xfrm>
          <a:prstGeom prst="actionButtonBeginning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Управляющая кнопка: домой 39">
            <a:hlinkClick r:id="" action="ppaction://hlinkshowjump?jump=endshow" highlightClick="1"/>
          </p:cNvPr>
          <p:cNvSpPr/>
          <p:nvPr/>
        </p:nvSpPr>
        <p:spPr>
          <a:xfrm flipH="1">
            <a:off x="774031" y="5925398"/>
            <a:ext cx="324000" cy="324000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196752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2178000" y="1665216"/>
            <a:ext cx="4788000" cy="3708000"/>
          </a:xfrm>
          <a:prstGeom prst="foldedCorner">
            <a:avLst/>
          </a:prstGeom>
          <a:solidFill>
            <a:srgbClr val="E6FAF8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</a:t>
            </a:r>
          </a:p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  asked </a:t>
            </a:r>
          </a:p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спросили, был спрошен</a:t>
            </a: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were asked 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спросили, были спрошены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вчера, когда-то в прошлом</a:t>
            </a:r>
            <a:endParaRPr lang="en-US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Управляющая кнопка: далее 41">
            <a:hlinkClick r:id="rId2" action="ppaction://hlinksldjump" highlightClick="1"/>
          </p:cNvPr>
          <p:cNvSpPr/>
          <p:nvPr/>
        </p:nvSpPr>
        <p:spPr>
          <a:xfrm>
            <a:off x="8136432" y="5913312"/>
            <a:ext cx="324000" cy="324000"/>
          </a:xfrm>
          <a:prstGeom prst="actionButtonForwardNex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7191" y="641655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39574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3637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395536" y="1124744"/>
            <a:ext cx="8145642" cy="4857784"/>
            <a:chOff x="355448" y="1000108"/>
            <a:chExt cx="8145642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355448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2123728" y="1172849"/>
            <a:ext cx="4824000" cy="144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you/we/they    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were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I /he/ she /it      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1619672" y="1556792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1619672" y="3212976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1619672" y="4797152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23728" y="2780928"/>
            <a:ext cx="4824000" cy="144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4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you/we/they </a:t>
            </a:r>
            <a:r>
              <a:rPr lang="en-US" sz="24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en-US" sz="24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were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not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I/he/ she /it          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23728" y="4365104"/>
            <a:ext cx="4824000" cy="144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Were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you/we/they</a:t>
            </a:r>
          </a:p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4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  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I /he/ she /it</a:t>
            </a:r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Управляющая кнопка: в начало 39">
            <a:hlinkClick r:id="rId2" action="ppaction://hlinksldjump" highlightClick="1"/>
          </p:cNvPr>
          <p:cNvSpPr/>
          <p:nvPr/>
        </p:nvSpPr>
        <p:spPr>
          <a:xfrm>
            <a:off x="8208440" y="5925217"/>
            <a:ext cx="324000" cy="324000"/>
          </a:xfrm>
          <a:prstGeom prst="actionButtonBeginning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196752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2178000" y="1628800"/>
            <a:ext cx="4788000" cy="3780000"/>
          </a:xfrm>
          <a:prstGeom prst="foldedCorner">
            <a:avLst/>
          </a:prstGeom>
          <a:solidFill>
            <a:srgbClr val="E6FAF8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</a:t>
            </a:r>
          </a:p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 being asked </a:t>
            </a: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were being asked 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en-US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спрашивали 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какой-то момент в прошлом</a:t>
            </a: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en-US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Управляющая кнопка: далее 39">
            <a:hlinkClick r:id="rId2" action="ppaction://hlinksldjump" highlightClick="1"/>
          </p:cNvPr>
          <p:cNvSpPr/>
          <p:nvPr/>
        </p:nvSpPr>
        <p:spPr>
          <a:xfrm>
            <a:off x="8136432" y="5913312"/>
            <a:ext cx="324000" cy="324000"/>
          </a:xfrm>
          <a:prstGeom prst="actionButtonForwardNex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87678" y="1163504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2153937" y="1196752"/>
            <a:ext cx="4788000" cy="144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I /he/ she /it     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being 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you/ we/ they   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were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71492" y="2780928"/>
            <a:ext cx="4752000" cy="144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I / he/ she /it   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 being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you/ we/ they  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were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71673" y="4365104"/>
            <a:ext cx="4752000" cy="144000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I  he/ she /it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being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                            </a:t>
            </a:r>
            <a:endParaRPr lang="en-US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Were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you/ we/ they 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1619672" y="1844824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1619672" y="3356992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1619672" y="4869160"/>
            <a:ext cx="360040" cy="3600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Управляющая кнопка: в начало 39">
            <a:hlinkClick r:id="rId2" action="ppaction://hlinksldjump" highlightClick="1"/>
          </p:cNvPr>
          <p:cNvSpPr/>
          <p:nvPr/>
        </p:nvSpPr>
        <p:spPr>
          <a:xfrm>
            <a:off x="8136432" y="5925217"/>
            <a:ext cx="324000" cy="324000"/>
          </a:xfrm>
          <a:prstGeom prst="actionButtonBeginning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2195736" y="1917200"/>
            <a:ext cx="4788000" cy="3096000"/>
          </a:xfrm>
          <a:prstGeom prst="foldedCorner">
            <a:avLst/>
          </a:prstGeom>
          <a:solidFill>
            <a:srgbClr val="E6FAF8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</a:t>
            </a:r>
          </a:p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 been asked </a:t>
            </a:r>
          </a:p>
          <a:p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endParaRPr lang="en-US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уже спросили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к какому-то моменту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в прошлом</a:t>
            </a: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en-US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Управляющая кнопка: далее 40">
            <a:hlinkClick r:id="rId2" action="ppaction://hlinksldjump" highlightClick="1"/>
          </p:cNvPr>
          <p:cNvSpPr/>
          <p:nvPr/>
        </p:nvSpPr>
        <p:spPr>
          <a:xfrm>
            <a:off x="8136432" y="5913312"/>
            <a:ext cx="324000" cy="324000"/>
          </a:xfrm>
          <a:prstGeom prst="actionButtonForwardNex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7558bfe8a92da3ce273c8a09d92fa76ace2"/>
</p:tagLst>
</file>

<file path=ppt/theme/theme1.xml><?xml version="1.0" encoding="utf-8"?>
<a:theme xmlns:a="http://schemas.openxmlformats.org/drawingml/2006/main" name="CSC(5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64B8D27-7D05-41AF-9DD0-25F79AF3F4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CSC(5)</Template>
  <TotalTime>2626</TotalTime>
  <Words>977</Words>
  <Application>Microsoft Office PowerPoint</Application>
  <PresentationFormat>Экран (4:3)</PresentationFormat>
  <Paragraphs>300</Paragraphs>
  <Slides>24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CSC(5)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135</dc:creator>
  <cp:lastModifiedBy>Natali</cp:lastModifiedBy>
  <cp:revision>100</cp:revision>
  <dcterms:created xsi:type="dcterms:W3CDTF">2014-12-09T20:55:55Z</dcterms:created>
  <dcterms:modified xsi:type="dcterms:W3CDTF">2020-07-26T12:23:18Z</dcterms:modified>
  <cp:category>Книга</cp:category>
  <cp:contentStatus>Шаблон</cp:contentStatus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TC300097569990</vt:lpwstr>
  </property>
</Properties>
</file>