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9" r:id="rId5"/>
    <p:sldId id="264" r:id="rId6"/>
    <p:sldId id="265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4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9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06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072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748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07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04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68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7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6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48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41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518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5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2CA8F-1502-48FE-A6E0-431C623A1B67}" type="datetimeFigureOut">
              <a:rPr lang="ru-RU" smtClean="0"/>
              <a:t>26.07.2020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C986D7-6A23-4B8F-8847-07598462A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солнечной лужайке </a:t>
            </a:r>
            <a:br>
              <a:rPr lang="ru-RU" dirty="0" smtClean="0"/>
            </a:br>
            <a:r>
              <a:rPr lang="ru-RU" dirty="0" smtClean="0"/>
              <a:t>(ИГРЫ НА ВНИМАНИЕ)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0162" y="4597758"/>
            <a:ext cx="8877837" cy="660042"/>
          </a:xfrm>
        </p:spPr>
        <p:txBody>
          <a:bodyPr/>
          <a:lstStyle/>
          <a:p>
            <a:r>
              <a:rPr lang="ru-RU" dirty="0" smtClean="0"/>
              <a:t>Педагог-психолог Носова Мария Валерьевна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8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9549" y="978795"/>
            <a:ext cx="61689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Красный, маленький комочек,</a:t>
            </a:r>
            <a:b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</a:br>
            <a: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На спине немного точек,</a:t>
            </a:r>
            <a:b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</a:br>
            <a: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Не кричит и не поет,</a:t>
            </a:r>
            <a:b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</a:br>
            <a: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А по листику ползет.</a:t>
            </a:r>
          </a:p>
          <a:p>
            <a:pPr algn="just"/>
            <a:r>
              <a:rPr lang="ru-RU" sz="2800" b="1" i="0" dirty="0" smtClean="0">
                <a:solidFill>
                  <a:srgbClr val="00B050"/>
                </a:solidFill>
                <a:effectLst/>
                <a:latin typeface="Trebuchet MS" panose="020B0603020202020204" pitchFamily="34" charset="0"/>
              </a:rPr>
              <a:t>(Божья коровка.)</a:t>
            </a:r>
            <a:endParaRPr lang="ru-RU" sz="2800" b="1" i="0" dirty="0">
              <a:solidFill>
                <a:srgbClr val="00B050"/>
              </a:solidFill>
              <a:effectLst/>
              <a:latin typeface="Trebuchet MS" panose="020B0603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753" y="3932096"/>
            <a:ext cx="3000776" cy="31235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9708" y="167425"/>
            <a:ext cx="10470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загадку. Найди отгадку на лугу.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2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679" y="5898523"/>
            <a:ext cx="528932" cy="550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82612">
            <a:off x="9163450" y="6259952"/>
            <a:ext cx="377458" cy="392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60391" flipH="1">
            <a:off x="3110451" y="4823055"/>
            <a:ext cx="761184" cy="7923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473" y="6310929"/>
            <a:ext cx="526083" cy="5476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4" y="5350094"/>
            <a:ext cx="1449670" cy="15089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47741" y="167426"/>
            <a:ext cx="923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божьих коровок на лугу ? Сосчитай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5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0848" cy="68872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40203" y="0"/>
            <a:ext cx="4451797" cy="688720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Что за чудо на поляне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 В дивном белом сарафане 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И зелёная рубашка 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С жёлтым пятнышком ...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Open Sans"/>
              </a:rPr>
              <a:t>Ромашка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740203" y="540914"/>
            <a:ext cx="4146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загадку. Найди отгадку на картинке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27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9"/>
          <a:stretch/>
        </p:blipFill>
        <p:spPr>
          <a:xfrm>
            <a:off x="0" y="-141668"/>
            <a:ext cx="12192000" cy="6999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5024" y="141669"/>
            <a:ext cx="8229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ромашек на лугу ?Сосчитай.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66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41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789" y="914400"/>
            <a:ext cx="61174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Ягода приятная,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ароматная.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под кустик загляни-ка,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  краснеет - ...(</a:t>
            </a:r>
            <a:r>
              <a:rPr lang="ru-RU" sz="3600" b="1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земляника</a:t>
            </a:r>
            <a:r>
              <a:rPr lang="ru-RU" sz="3600" dirty="0">
                <a:solidFill>
                  <a:srgbClr val="0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719197"/>
            <a:ext cx="6667500" cy="611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423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20"/>
            <a:ext cx="12192000" cy="68706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8" y="5072265"/>
            <a:ext cx="1700799" cy="1559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602" y="5824980"/>
            <a:ext cx="991086" cy="9089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418" y="4928973"/>
            <a:ext cx="1231314" cy="11292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20" y="5950040"/>
            <a:ext cx="989987" cy="907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36" y="4636241"/>
            <a:ext cx="1200249" cy="1100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936" y="4670309"/>
            <a:ext cx="1258987" cy="115467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3487" y="309093"/>
            <a:ext cx="113720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ягодок земляники спряталось в траве ?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сосчитай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80097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70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Open Sans</vt:lpstr>
      <vt:lpstr>Times New Roman</vt:lpstr>
      <vt:lpstr>Trebuchet MS</vt:lpstr>
      <vt:lpstr>Wingdings 3</vt:lpstr>
      <vt:lpstr>Грань</vt:lpstr>
      <vt:lpstr> На солнечной лужайке  (ИГРЫ НА ВНИМАНИЕ)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9</cp:revision>
  <dcterms:created xsi:type="dcterms:W3CDTF">2020-07-26T15:30:22Z</dcterms:created>
  <dcterms:modified xsi:type="dcterms:W3CDTF">2020-07-26T17:52:20Z</dcterms:modified>
</cp:coreProperties>
</file>