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1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70" r:id="rId6"/>
    <p:sldId id="260" r:id="rId7"/>
    <p:sldId id="261" r:id="rId8"/>
    <p:sldId id="263" r:id="rId9"/>
    <p:sldId id="264" r:id="rId10"/>
    <p:sldId id="265" r:id="rId11"/>
    <p:sldId id="266" r:id="rId12"/>
    <p:sldId id="268" r:id="rId13"/>
    <p:sldId id="269" r:id="rId14"/>
    <p:sldId id="267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6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6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0440CCF-7E62-44FB-A7DF-153CDCCAB4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6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116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16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9DD4563-2406-44BB-B728-D73D3BB5FE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C0B62E-CC0E-4284-BA67-6C8633FAC6A4}" type="slidenum">
              <a:rPr lang="ru-RU" altLang="ru-RU" smtClean="0"/>
              <a:pPr/>
              <a:t>1</a:t>
            </a:fld>
            <a:endParaRPr lang="ru-RU" altLang="ru-RU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5D9E6E-2E2B-4C45-9806-C437BD41C31F}" type="slidenum">
              <a:rPr lang="ru-RU" altLang="ru-RU" smtClean="0"/>
              <a:pPr/>
              <a:t>10</a:t>
            </a:fld>
            <a:endParaRPr lang="ru-RU" altLang="ru-RU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810887-5D6D-408A-BA46-E4C3046FC9E7}" type="slidenum">
              <a:rPr lang="ru-RU" altLang="ru-RU" smtClean="0"/>
              <a:pPr/>
              <a:t>11</a:t>
            </a:fld>
            <a:endParaRPr lang="ru-RU" altLang="ru-RU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18B887-4F00-4964-8D57-6327EDB996DC}" type="slidenum">
              <a:rPr lang="ru-RU" altLang="ru-RU" smtClean="0"/>
              <a:pPr/>
              <a:t>12</a:t>
            </a:fld>
            <a:endParaRPr lang="ru-RU" altLang="ru-RU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73E533-B495-4813-A0CA-788315B81A69}" type="slidenum">
              <a:rPr lang="ru-RU" altLang="ru-RU" smtClean="0"/>
              <a:pPr/>
              <a:t>13</a:t>
            </a:fld>
            <a:endParaRPr lang="ru-RU" altLang="ru-RU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DEA6C4-5302-4C61-A040-F058BA6A1C87}" type="slidenum">
              <a:rPr lang="ru-RU" altLang="ru-RU" smtClean="0"/>
              <a:pPr/>
              <a:t>14</a:t>
            </a:fld>
            <a:endParaRPr lang="ru-RU" altLang="ru-RU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EEBBBD-09F5-4C6A-8207-9EFA3894D39C}" type="slidenum">
              <a:rPr lang="ru-RU" altLang="ru-RU" smtClean="0"/>
              <a:pPr/>
              <a:t>2</a:t>
            </a:fld>
            <a:endParaRPr lang="ru-RU" altLang="ru-RU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A1183D-9372-43AA-B655-F2FBC1C8D1A8}" type="slidenum">
              <a:rPr lang="ru-RU" altLang="ru-RU" smtClean="0"/>
              <a:pPr/>
              <a:t>3</a:t>
            </a:fld>
            <a:endParaRPr lang="ru-RU" altLang="ru-RU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408F28-E0C9-4D48-8149-51072506B2CD}" type="slidenum">
              <a:rPr lang="ru-RU" altLang="ru-RU" smtClean="0"/>
              <a:pPr/>
              <a:t>4</a:t>
            </a:fld>
            <a:endParaRPr lang="ru-RU" altLang="ru-RU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6D036D-EF07-47DD-8BEB-D9C5E7758D5E}" type="slidenum">
              <a:rPr lang="ru-RU" altLang="ru-RU" smtClean="0"/>
              <a:pPr/>
              <a:t>6</a:t>
            </a:fld>
            <a:endParaRPr lang="ru-RU" altLang="ru-RU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1BB7B7-202C-4634-ACA4-A1E4D29CF5B7}" type="slidenum">
              <a:rPr lang="ru-RU" altLang="ru-RU" smtClean="0"/>
              <a:pPr/>
              <a:t>7</a:t>
            </a:fld>
            <a:endParaRPr lang="ru-RU" altLang="ru-RU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5DB13C-1EF7-4655-9483-D736B04925D3}" type="slidenum">
              <a:rPr lang="ru-RU" altLang="ru-RU" smtClean="0"/>
              <a:pPr/>
              <a:t>8</a:t>
            </a:fld>
            <a:endParaRPr lang="ru-RU" altLang="ru-RU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7C52E8-E93F-424F-99C3-741FC137B2F6}" type="slidenum">
              <a:rPr lang="ru-RU" altLang="ru-RU" smtClean="0"/>
              <a:pPr/>
              <a:t>9</a:t>
            </a:fld>
            <a:endParaRPr lang="ru-RU" altLang="ru-RU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>
                <a:gd name="T0" fmla="*/ 5700 w 5760"/>
                <a:gd name="T1" fmla="*/ 86 h 445"/>
                <a:gd name="T2" fmla="*/ 5508 w 5760"/>
                <a:gd name="T3" fmla="*/ 86 h 445"/>
                <a:gd name="T4" fmla="*/ 5454 w 5760"/>
                <a:gd name="T5" fmla="*/ 76 h 445"/>
                <a:gd name="T6" fmla="*/ 5448 w 5760"/>
                <a:gd name="T7" fmla="*/ 65 h 445"/>
                <a:gd name="T8" fmla="*/ 5442 w 5760"/>
                <a:gd name="T9" fmla="*/ 44 h 445"/>
                <a:gd name="T10" fmla="*/ 5414 w 5760"/>
                <a:gd name="T11" fmla="*/ 18 h 445"/>
                <a:gd name="T12" fmla="*/ 5332 w 5760"/>
                <a:gd name="T13" fmla="*/ 7 h 445"/>
                <a:gd name="T14" fmla="*/ 5051 w 5760"/>
                <a:gd name="T15" fmla="*/ 22 h 445"/>
                <a:gd name="T16" fmla="*/ 4986 w 5760"/>
                <a:gd name="T17" fmla="*/ 55 h 445"/>
                <a:gd name="T18" fmla="*/ 4854 w 5760"/>
                <a:gd name="T19" fmla="*/ 102 h 445"/>
                <a:gd name="T20" fmla="*/ 4740 w 5760"/>
                <a:gd name="T21" fmla="*/ 112 h 445"/>
                <a:gd name="T22" fmla="*/ 4662 w 5760"/>
                <a:gd name="T23" fmla="*/ 91 h 445"/>
                <a:gd name="T24" fmla="*/ 4598 w 5760"/>
                <a:gd name="T25" fmla="*/ 25 h 445"/>
                <a:gd name="T26" fmla="*/ 4514 w 5760"/>
                <a:gd name="T27" fmla="*/ 9 h 445"/>
                <a:gd name="T28" fmla="*/ 4410 w 5760"/>
                <a:gd name="T29" fmla="*/ 39 h 445"/>
                <a:gd name="T30" fmla="*/ 4236 w 5760"/>
                <a:gd name="T31" fmla="*/ 81 h 445"/>
                <a:gd name="T32" fmla="*/ 4020 w 5760"/>
                <a:gd name="T33" fmla="*/ 102 h 445"/>
                <a:gd name="T34" fmla="*/ 3810 w 5760"/>
                <a:gd name="T35" fmla="*/ 102 h 445"/>
                <a:gd name="T36" fmla="*/ 3654 w 5760"/>
                <a:gd name="T37" fmla="*/ 76 h 445"/>
                <a:gd name="T38" fmla="*/ 3594 w 5760"/>
                <a:gd name="T39" fmla="*/ 50 h 445"/>
                <a:gd name="T40" fmla="*/ 3528 w 5760"/>
                <a:gd name="T41" fmla="*/ 44 h 445"/>
                <a:gd name="T42" fmla="*/ 3480 w 5760"/>
                <a:gd name="T43" fmla="*/ 55 h 445"/>
                <a:gd name="T44" fmla="*/ 3420 w 5760"/>
                <a:gd name="T45" fmla="*/ 76 h 445"/>
                <a:gd name="T46" fmla="*/ 3048 w 5760"/>
                <a:gd name="T47" fmla="*/ 112 h 445"/>
                <a:gd name="T48" fmla="*/ 2844 w 5760"/>
                <a:gd name="T49" fmla="*/ 128 h 445"/>
                <a:gd name="T50" fmla="*/ 2742 w 5760"/>
                <a:gd name="T51" fmla="*/ 117 h 445"/>
                <a:gd name="T52" fmla="*/ 2710 w 5760"/>
                <a:gd name="T53" fmla="*/ 56 h 445"/>
                <a:gd name="T54" fmla="*/ 2658 w 5760"/>
                <a:gd name="T55" fmla="*/ 50 h 445"/>
                <a:gd name="T56" fmla="*/ 2558 w 5760"/>
                <a:gd name="T57" fmla="*/ 95 h 445"/>
                <a:gd name="T58" fmla="*/ 2444 w 5760"/>
                <a:gd name="T59" fmla="*/ 109 h 445"/>
                <a:gd name="T60" fmla="*/ 2322 w 5760"/>
                <a:gd name="T61" fmla="*/ 91 h 445"/>
                <a:gd name="T62" fmla="*/ 2274 w 5760"/>
                <a:gd name="T63" fmla="*/ 70 h 445"/>
                <a:gd name="T64" fmla="*/ 2185 w 5760"/>
                <a:gd name="T65" fmla="*/ 3 h 445"/>
                <a:gd name="T66" fmla="*/ 2048 w 5760"/>
                <a:gd name="T67" fmla="*/ 64 h 445"/>
                <a:gd name="T68" fmla="*/ 1794 w 5760"/>
                <a:gd name="T69" fmla="*/ 102 h 445"/>
                <a:gd name="T70" fmla="*/ 1560 w 5760"/>
                <a:gd name="T71" fmla="*/ 91 h 445"/>
                <a:gd name="T72" fmla="*/ 1482 w 5760"/>
                <a:gd name="T73" fmla="*/ 76 h 445"/>
                <a:gd name="T74" fmla="*/ 1428 w 5760"/>
                <a:gd name="T75" fmla="*/ 50 h 445"/>
                <a:gd name="T76" fmla="*/ 1374 w 5760"/>
                <a:gd name="T77" fmla="*/ 44 h 445"/>
                <a:gd name="T78" fmla="*/ 1308 w 5760"/>
                <a:gd name="T79" fmla="*/ 55 h 445"/>
                <a:gd name="T80" fmla="*/ 1140 w 5760"/>
                <a:gd name="T81" fmla="*/ 107 h 445"/>
                <a:gd name="T82" fmla="*/ 948 w 5760"/>
                <a:gd name="T83" fmla="*/ 143 h 445"/>
                <a:gd name="T84" fmla="*/ 708 w 5760"/>
                <a:gd name="T85" fmla="*/ 138 h 445"/>
                <a:gd name="T86" fmla="*/ 534 w 5760"/>
                <a:gd name="T87" fmla="*/ 96 h 445"/>
                <a:gd name="T88" fmla="*/ 444 w 5760"/>
                <a:gd name="T89" fmla="*/ 55 h 445"/>
                <a:gd name="T90" fmla="*/ 396 w 5760"/>
                <a:gd name="T91" fmla="*/ 34 h 445"/>
                <a:gd name="T92" fmla="*/ 378 w 5760"/>
                <a:gd name="T93" fmla="*/ 39 h 445"/>
                <a:gd name="T94" fmla="*/ 342 w 5760"/>
                <a:gd name="T95" fmla="*/ 70 h 445"/>
                <a:gd name="T96" fmla="*/ 288 w 5760"/>
                <a:gd name="T97" fmla="*/ 96 h 445"/>
                <a:gd name="T98" fmla="*/ 192 w 5760"/>
                <a:gd name="T99" fmla="*/ 112 h 445"/>
                <a:gd name="T100" fmla="*/ 90 w 5760"/>
                <a:gd name="T101" fmla="*/ 112 h 445"/>
                <a:gd name="T102" fmla="*/ 0 w 5760"/>
                <a:gd name="T103" fmla="*/ 96 h 445"/>
                <a:gd name="T104" fmla="*/ 5760 w 5760"/>
                <a:gd name="T105" fmla="*/ 445 h 44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195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2424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2425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D402B-176E-404A-9569-74A0D0D3ED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D8C9-21D0-480D-B006-4A34BDBA8E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D1C58F-ADBF-4279-AF33-3F6F89AB9D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6553D7-522F-40F4-AA21-F6D6A8E718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A698B9-5A83-45CF-B24C-5929C21D43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C8361A-E781-4F30-A834-51296AF995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CDE624-E182-497A-BCB2-C2F184B06E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C63B16-AD6C-432E-963B-5EE2EF6B08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7588F7-4159-45F2-913E-1E391A4E9B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FFF865-D3C4-4951-BFE5-B017303B47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3E6C68-253B-43D4-8D47-C76AF78985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101379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3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4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5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6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7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1385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1386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0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1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2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3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1391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5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1393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7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1395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9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0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1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>
                <a:gd name="T0" fmla="*/ 5700 w 5760"/>
                <a:gd name="T1" fmla="*/ 86 h 445"/>
                <a:gd name="T2" fmla="*/ 5508 w 5760"/>
                <a:gd name="T3" fmla="*/ 86 h 445"/>
                <a:gd name="T4" fmla="*/ 5454 w 5760"/>
                <a:gd name="T5" fmla="*/ 76 h 445"/>
                <a:gd name="T6" fmla="*/ 5448 w 5760"/>
                <a:gd name="T7" fmla="*/ 65 h 445"/>
                <a:gd name="T8" fmla="*/ 5442 w 5760"/>
                <a:gd name="T9" fmla="*/ 44 h 445"/>
                <a:gd name="T10" fmla="*/ 5414 w 5760"/>
                <a:gd name="T11" fmla="*/ 18 h 445"/>
                <a:gd name="T12" fmla="*/ 5332 w 5760"/>
                <a:gd name="T13" fmla="*/ 7 h 445"/>
                <a:gd name="T14" fmla="*/ 5051 w 5760"/>
                <a:gd name="T15" fmla="*/ 22 h 445"/>
                <a:gd name="T16" fmla="*/ 4986 w 5760"/>
                <a:gd name="T17" fmla="*/ 55 h 445"/>
                <a:gd name="T18" fmla="*/ 4854 w 5760"/>
                <a:gd name="T19" fmla="*/ 102 h 445"/>
                <a:gd name="T20" fmla="*/ 4740 w 5760"/>
                <a:gd name="T21" fmla="*/ 112 h 445"/>
                <a:gd name="T22" fmla="*/ 4662 w 5760"/>
                <a:gd name="T23" fmla="*/ 91 h 445"/>
                <a:gd name="T24" fmla="*/ 4598 w 5760"/>
                <a:gd name="T25" fmla="*/ 25 h 445"/>
                <a:gd name="T26" fmla="*/ 4514 w 5760"/>
                <a:gd name="T27" fmla="*/ 9 h 445"/>
                <a:gd name="T28" fmla="*/ 4410 w 5760"/>
                <a:gd name="T29" fmla="*/ 39 h 445"/>
                <a:gd name="T30" fmla="*/ 4236 w 5760"/>
                <a:gd name="T31" fmla="*/ 81 h 445"/>
                <a:gd name="T32" fmla="*/ 4020 w 5760"/>
                <a:gd name="T33" fmla="*/ 102 h 445"/>
                <a:gd name="T34" fmla="*/ 3810 w 5760"/>
                <a:gd name="T35" fmla="*/ 102 h 445"/>
                <a:gd name="T36" fmla="*/ 3654 w 5760"/>
                <a:gd name="T37" fmla="*/ 76 h 445"/>
                <a:gd name="T38" fmla="*/ 3594 w 5760"/>
                <a:gd name="T39" fmla="*/ 50 h 445"/>
                <a:gd name="T40" fmla="*/ 3528 w 5760"/>
                <a:gd name="T41" fmla="*/ 44 h 445"/>
                <a:gd name="T42" fmla="*/ 3480 w 5760"/>
                <a:gd name="T43" fmla="*/ 55 h 445"/>
                <a:gd name="T44" fmla="*/ 3420 w 5760"/>
                <a:gd name="T45" fmla="*/ 76 h 445"/>
                <a:gd name="T46" fmla="*/ 3048 w 5760"/>
                <a:gd name="T47" fmla="*/ 112 h 445"/>
                <a:gd name="T48" fmla="*/ 2844 w 5760"/>
                <a:gd name="T49" fmla="*/ 128 h 445"/>
                <a:gd name="T50" fmla="*/ 2742 w 5760"/>
                <a:gd name="T51" fmla="*/ 117 h 445"/>
                <a:gd name="T52" fmla="*/ 2710 w 5760"/>
                <a:gd name="T53" fmla="*/ 56 h 445"/>
                <a:gd name="T54" fmla="*/ 2658 w 5760"/>
                <a:gd name="T55" fmla="*/ 50 h 445"/>
                <a:gd name="T56" fmla="*/ 2558 w 5760"/>
                <a:gd name="T57" fmla="*/ 95 h 445"/>
                <a:gd name="T58" fmla="*/ 2444 w 5760"/>
                <a:gd name="T59" fmla="*/ 109 h 445"/>
                <a:gd name="T60" fmla="*/ 2322 w 5760"/>
                <a:gd name="T61" fmla="*/ 91 h 445"/>
                <a:gd name="T62" fmla="*/ 2274 w 5760"/>
                <a:gd name="T63" fmla="*/ 70 h 445"/>
                <a:gd name="T64" fmla="*/ 2185 w 5760"/>
                <a:gd name="T65" fmla="*/ 3 h 445"/>
                <a:gd name="T66" fmla="*/ 2048 w 5760"/>
                <a:gd name="T67" fmla="*/ 64 h 445"/>
                <a:gd name="T68" fmla="*/ 1794 w 5760"/>
                <a:gd name="T69" fmla="*/ 102 h 445"/>
                <a:gd name="T70" fmla="*/ 1560 w 5760"/>
                <a:gd name="T71" fmla="*/ 91 h 445"/>
                <a:gd name="T72" fmla="*/ 1482 w 5760"/>
                <a:gd name="T73" fmla="*/ 76 h 445"/>
                <a:gd name="T74" fmla="*/ 1428 w 5760"/>
                <a:gd name="T75" fmla="*/ 50 h 445"/>
                <a:gd name="T76" fmla="*/ 1374 w 5760"/>
                <a:gd name="T77" fmla="*/ 44 h 445"/>
                <a:gd name="T78" fmla="*/ 1308 w 5760"/>
                <a:gd name="T79" fmla="*/ 55 h 445"/>
                <a:gd name="T80" fmla="*/ 1140 w 5760"/>
                <a:gd name="T81" fmla="*/ 107 h 445"/>
                <a:gd name="T82" fmla="*/ 948 w 5760"/>
                <a:gd name="T83" fmla="*/ 143 h 445"/>
                <a:gd name="T84" fmla="*/ 708 w 5760"/>
                <a:gd name="T85" fmla="*/ 138 h 445"/>
                <a:gd name="T86" fmla="*/ 534 w 5760"/>
                <a:gd name="T87" fmla="*/ 96 h 445"/>
                <a:gd name="T88" fmla="*/ 444 w 5760"/>
                <a:gd name="T89" fmla="*/ 55 h 445"/>
                <a:gd name="T90" fmla="*/ 396 w 5760"/>
                <a:gd name="T91" fmla="*/ 34 h 445"/>
                <a:gd name="T92" fmla="*/ 378 w 5760"/>
                <a:gd name="T93" fmla="*/ 39 h 445"/>
                <a:gd name="T94" fmla="*/ 342 w 5760"/>
                <a:gd name="T95" fmla="*/ 70 h 445"/>
                <a:gd name="T96" fmla="*/ 288 w 5760"/>
                <a:gd name="T97" fmla="*/ 96 h 445"/>
                <a:gd name="T98" fmla="*/ 192 w 5760"/>
                <a:gd name="T99" fmla="*/ 112 h 445"/>
                <a:gd name="T100" fmla="*/ 90 w 5760"/>
                <a:gd name="T101" fmla="*/ 112 h 445"/>
                <a:gd name="T102" fmla="*/ 0 w 5760"/>
                <a:gd name="T103" fmla="*/ 96 h 445"/>
                <a:gd name="T104" fmla="*/ 5760 w 5760"/>
                <a:gd name="T105" fmla="*/ 445 h 44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195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399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1400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1401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1402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1403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AFED3CB4-CA84-40F6-9DFC-8CBE71277A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1404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00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file:///E:\&#1074;&#1080;&#1082;&#1090;&#1086;&#1088;&#1080;&#1085;&#1072;%20&#1061;&#1086;&#1088;&#1086;&#1096;&#1086;%20&#1083;&#1080;%20&#1090;&#1099;%20&#1079;&#1085;&#1072;&#1077;&#1096;&#1100;%20&#1042;&#1077;&#1083;&#1080;&#1082;&#1086;&#1073;&#1088;&#1080;&#1090;&#1072;&#1085;&#1080;&#1102;\&#1040;&#1085;&#1075;&#1083;&#1080;&#1103;_0001.wmv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74;&#1080;&#1082;&#1090;&#1086;&#1088;&#1080;&#1085;&#1072;%20&#1061;&#1086;&#1088;&#1086;&#1096;&#1086;%20&#1083;&#1080;%20&#1090;&#1099;%20&#1079;&#1085;&#1072;&#1077;&#1096;&#1100;%20&#1042;&#1077;&#1083;&#1080;&#1082;&#1086;&#1073;&#1088;&#1080;&#1090;&#1072;&#1085;&#1080;&#1102;\&#1040;&#1085;&#1075;&#1083;&#1080;&#1103;_0001.wmv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hyperlink" Target="&#1040;&#1085;&#1075;&#1083;&#1080;&#1103;_0001.wmv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752600"/>
            <a:ext cx="9144000" cy="2362200"/>
          </a:xfrm>
        </p:spPr>
        <p:txBody>
          <a:bodyPr/>
          <a:lstStyle/>
          <a:p>
            <a:pPr eaLnBrk="1" hangingPunct="1">
              <a:defRPr/>
            </a:pPr>
            <a:r>
              <a:rPr lang="en-US" sz="6600" dirty="0" smtClean="0">
                <a:latin typeface="Old English Text MT" pitchFamily="66" charset="0"/>
              </a:rPr>
              <a:t>HOW WELL </a:t>
            </a:r>
            <a:br>
              <a:rPr lang="en-US" sz="6600" dirty="0" smtClean="0">
                <a:latin typeface="Old English Text MT" pitchFamily="66" charset="0"/>
              </a:rPr>
            </a:br>
            <a:r>
              <a:rPr lang="en-US" sz="6600" dirty="0" smtClean="0">
                <a:latin typeface="Old English Text MT" pitchFamily="66" charset="0"/>
              </a:rPr>
              <a:t>DO YOU KNOW </a:t>
            </a:r>
            <a:br>
              <a:rPr lang="en-US" sz="6600" dirty="0" smtClean="0">
                <a:latin typeface="Old English Text MT" pitchFamily="66" charset="0"/>
              </a:rPr>
            </a:br>
            <a:r>
              <a:rPr lang="en-US" sz="6600" dirty="0" smtClean="0">
                <a:latin typeface="Old English Text MT" pitchFamily="66" charset="0"/>
              </a:rPr>
              <a:t>GREAT BRITAIN?</a:t>
            </a:r>
            <a:endParaRPr lang="ru-RU" sz="6600" dirty="0" smtClean="0">
              <a:latin typeface="Old English Text MT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5000" smtClean="0">
                <a:latin typeface="Snap ITC" pitchFamily="82" charset="0"/>
              </a:rPr>
              <a:t>Dates and numbers</a:t>
            </a:r>
            <a:endParaRPr lang="ru-RU" sz="5000" smtClean="0">
              <a:latin typeface="Snap ITC" pitchFamily="82" charset="0"/>
            </a:endParaRP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</p:txBody>
      </p:sp>
      <p:sp>
        <p:nvSpPr>
          <p:cNvPr id="122884" name="WordArt 4"/>
          <p:cNvSpPr>
            <a:spLocks noChangeArrowheads="1" noChangeShapeType="1" noTextEdit="1"/>
          </p:cNvSpPr>
          <p:nvPr/>
        </p:nvSpPr>
        <p:spPr bwMode="auto">
          <a:xfrm>
            <a:off x="1219200" y="2514600"/>
            <a:ext cx="6553200" cy="2057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54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14 of October 1066</a:t>
            </a:r>
            <a:endParaRPr lang="ru-RU" sz="5400" kern="1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122886" name="WordArt 6"/>
          <p:cNvSpPr>
            <a:spLocks noChangeArrowheads="1" noChangeShapeType="1" noTextEdit="1"/>
          </p:cNvSpPr>
          <p:nvPr/>
        </p:nvSpPr>
        <p:spPr bwMode="auto">
          <a:xfrm>
            <a:off x="914400" y="2917825"/>
            <a:ext cx="7620000" cy="1577975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en-US" sz="54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24 of April 1564</a:t>
            </a:r>
            <a:endParaRPr lang="ru-RU" sz="5400" b="1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FFCC"/>
                  </a:gs>
                  <a:gs pos="100000">
                    <a:srgbClr val="FF9999"/>
                  </a:gs>
                </a:gsLst>
                <a:lin ang="5400000" scaled="1"/>
              </a:gradFill>
              <a:latin typeface="Times New Roman"/>
              <a:cs typeface="Times New Roman"/>
            </a:endParaRPr>
          </a:p>
        </p:txBody>
      </p:sp>
      <p:sp>
        <p:nvSpPr>
          <p:cNvPr id="122887" name="WordArt 7"/>
          <p:cNvSpPr>
            <a:spLocks noChangeArrowheads="1" noChangeShapeType="1" noTextEdit="1"/>
          </p:cNvSpPr>
          <p:nvPr/>
        </p:nvSpPr>
        <p:spPr bwMode="auto">
          <a:xfrm>
            <a:off x="762000" y="3032125"/>
            <a:ext cx="7772400" cy="1616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54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25 of July 1603</a:t>
            </a:r>
            <a:endParaRPr lang="ru-RU" sz="5400" b="1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22889" name="WordArt 9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381000" y="1600200"/>
            <a:ext cx="8001000" cy="2189163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en-US" sz="54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21 of November 1620</a:t>
            </a:r>
            <a:endParaRPr lang="ru-RU" sz="5400" b="1" kern="10">
              <a:ln w="12700">
                <a:solidFill>
                  <a:srgbClr val="000000"/>
                </a:solidFill>
                <a:round/>
                <a:headEnd/>
                <a:tailEnd/>
              </a:ln>
              <a:pattFill prst="dashHorz">
                <a:fgClr>
                  <a:srgbClr val="808080"/>
                </a:fgClr>
                <a:bgClr>
                  <a:srgbClr val="FFFF00"/>
                </a:bgClr>
              </a:patt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22890" name="WordArt 10"/>
          <p:cNvSpPr>
            <a:spLocks noChangeArrowheads="1" noChangeShapeType="1" noTextEdit="1"/>
          </p:cNvSpPr>
          <p:nvPr/>
        </p:nvSpPr>
        <p:spPr bwMode="auto">
          <a:xfrm>
            <a:off x="1143000" y="2438400"/>
            <a:ext cx="7543800" cy="1981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3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/>
            <a:r>
              <a:rPr lang="en-US" sz="54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DCEBF5"/>
                    </a:gs>
                    <a:gs pos="8000">
                      <a:srgbClr val="83A7C3"/>
                    </a:gs>
                    <a:gs pos="13000">
                      <a:srgbClr val="768FB9"/>
                    </a:gs>
                    <a:gs pos="21001">
                      <a:srgbClr val="83A7C3"/>
                    </a:gs>
                    <a:gs pos="52000">
                      <a:srgbClr val="FFFFFF"/>
                    </a:gs>
                    <a:gs pos="56000">
                      <a:srgbClr val="9C6563"/>
                    </a:gs>
                    <a:gs pos="58000">
                      <a:srgbClr val="80302D"/>
                    </a:gs>
                    <a:gs pos="71001">
                      <a:srgbClr val="C0524E"/>
                    </a:gs>
                    <a:gs pos="94000">
                      <a:srgbClr val="EBDAD4"/>
                    </a:gs>
                    <a:gs pos="100000">
                      <a:srgbClr val="55261C"/>
                    </a:gs>
                  </a:gsLst>
                  <a:lin ang="5400000" scaled="1"/>
                </a:gradFill>
                <a:latin typeface="Arial"/>
                <a:cs typeface="Arial"/>
              </a:rPr>
              <a:t>21 of October 1805</a:t>
            </a:r>
            <a:endParaRPr lang="ru-RU" sz="5400" b="1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DCEBF5"/>
                  </a:gs>
                  <a:gs pos="8000">
                    <a:srgbClr val="83A7C3"/>
                  </a:gs>
                  <a:gs pos="13000">
                    <a:srgbClr val="768FB9"/>
                  </a:gs>
                  <a:gs pos="21001">
                    <a:srgbClr val="83A7C3"/>
                  </a:gs>
                  <a:gs pos="52000">
                    <a:srgbClr val="FFFFFF"/>
                  </a:gs>
                  <a:gs pos="56000">
                    <a:srgbClr val="9C6563"/>
                  </a:gs>
                  <a:gs pos="58000">
                    <a:srgbClr val="80302D"/>
                  </a:gs>
                  <a:gs pos="71001">
                    <a:srgbClr val="C0524E"/>
                  </a:gs>
                  <a:gs pos="94000">
                    <a:srgbClr val="EBDAD4"/>
                  </a:gs>
                  <a:gs pos="100000">
                    <a:srgbClr val="55261C"/>
                  </a:gs>
                </a:gsLst>
                <a:lin ang="5400000" scaled="1"/>
              </a:gradFill>
              <a:latin typeface="Arial"/>
              <a:cs typeface="Arial"/>
            </a:endParaRPr>
          </a:p>
        </p:txBody>
      </p:sp>
      <p:sp>
        <p:nvSpPr>
          <p:cNvPr id="122891" name="WordArt 11"/>
          <p:cNvSpPr>
            <a:spLocks noChangeArrowheads="1" noChangeShapeType="1" noTextEdit="1"/>
          </p:cNvSpPr>
          <p:nvPr/>
        </p:nvSpPr>
        <p:spPr bwMode="auto">
          <a:xfrm>
            <a:off x="914400" y="1981200"/>
            <a:ext cx="7924800" cy="2454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5400" b="1" kern="10" spc="1081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1 of August 1834</a:t>
            </a:r>
            <a:endParaRPr lang="ru-RU" sz="5400" b="1" kern="10" spc="1081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AAAAAA"/>
                  </a:gs>
                  <a:gs pos="100000">
                    <a:srgbClr val="FFFFFF"/>
                  </a:gs>
                </a:gsLst>
                <a:lin ang="5400000" scaled="1"/>
              </a:gradFill>
              <a:effectLst>
                <a:outerShdw dist="45791" dir="3378596" algn="ctr" rotWithShape="0">
                  <a:srgbClr val="4D4D4D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22894" name="WordArt 14"/>
          <p:cNvSpPr>
            <a:spLocks noChangeArrowheads="1" noChangeShapeType="1" noTextEdit="1"/>
          </p:cNvSpPr>
          <p:nvPr/>
        </p:nvSpPr>
        <p:spPr bwMode="auto">
          <a:xfrm>
            <a:off x="838200" y="1905000"/>
            <a:ext cx="7848600" cy="214947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sz="5400" b="1" kern="10" spc="-54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6 of December 1922</a:t>
            </a:r>
            <a:endParaRPr lang="ru-RU" sz="5400" b="1" kern="10" spc="-54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122895" name="WordArt 15"/>
          <p:cNvSpPr>
            <a:spLocks noChangeArrowheads="1" noChangeShapeType="1" noTextEdit="1"/>
          </p:cNvSpPr>
          <p:nvPr/>
        </p:nvSpPr>
        <p:spPr bwMode="auto">
          <a:xfrm>
            <a:off x="381000" y="3429000"/>
            <a:ext cx="8153400" cy="2149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54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3 of September 1939</a:t>
            </a:r>
            <a:endParaRPr lang="ru-RU" sz="5400" b="1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22896" name="WordArt 16"/>
          <p:cNvSpPr>
            <a:spLocks noChangeArrowheads="1" noChangeShapeType="1" noTextEdit="1"/>
          </p:cNvSpPr>
          <p:nvPr/>
        </p:nvSpPr>
        <p:spPr bwMode="auto">
          <a:xfrm>
            <a:off x="1219200" y="1905000"/>
            <a:ext cx="8153400" cy="27432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en-US" sz="5400" b="1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28 of February 1948</a:t>
            </a:r>
            <a:endParaRPr lang="ru-RU" sz="5400" b="1" kern="10">
              <a:ln w="12700">
                <a:solidFill>
                  <a:srgbClr val="B2B2B2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520402"/>
                  </a:gs>
                  <a:gs pos="100000">
                    <a:srgbClr val="FFCC00"/>
                  </a:gs>
                </a:gsLst>
                <a:lin ang="5400000" scaled="1"/>
              </a:gra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22897" name="WordArt 17"/>
          <p:cNvSpPr>
            <a:spLocks noChangeArrowheads="1" noChangeShapeType="1" noTextEdit="1"/>
          </p:cNvSpPr>
          <p:nvPr/>
        </p:nvSpPr>
        <p:spPr bwMode="auto">
          <a:xfrm>
            <a:off x="685800" y="2133600"/>
            <a:ext cx="7924800" cy="28194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en-US" sz="5400" b="1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18 of April 1948</a:t>
            </a:r>
            <a:endParaRPr lang="ru-RU" sz="5400" b="1" kern="1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9999FF"/>
                  </a:gs>
                  <a:gs pos="100000">
                    <a:srgbClr val="009999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C0C0C0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22898" name="WordArt 18"/>
          <p:cNvSpPr>
            <a:spLocks noChangeArrowheads="1" noChangeShapeType="1" noTextEdit="1"/>
          </p:cNvSpPr>
          <p:nvPr/>
        </p:nvSpPr>
        <p:spPr bwMode="auto">
          <a:xfrm>
            <a:off x="533400" y="1981200"/>
            <a:ext cx="7620000" cy="29718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2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54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1 of January 1973</a:t>
            </a:r>
            <a:endParaRPr lang="ru-RU" sz="5400" b="1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Impact"/>
            </a:endParaRPr>
          </a:p>
        </p:txBody>
      </p:sp>
      <p:sp>
        <p:nvSpPr>
          <p:cNvPr id="122899" name="WordArt 19"/>
          <p:cNvSpPr>
            <a:spLocks noChangeArrowheads="1" noChangeShapeType="1" noTextEdit="1"/>
          </p:cNvSpPr>
          <p:nvPr/>
        </p:nvSpPr>
        <p:spPr bwMode="auto">
          <a:xfrm>
            <a:off x="762000" y="2362200"/>
            <a:ext cx="7848600" cy="2225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5400" b="1" kern="10" spc="1081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4 of May 1979</a:t>
            </a:r>
            <a:endParaRPr lang="ru-RU" sz="5400" b="1" kern="10" spc="1081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AAAAAA"/>
                  </a:gs>
                  <a:gs pos="100000">
                    <a:srgbClr val="FFFFFF"/>
                  </a:gs>
                </a:gsLst>
                <a:lin ang="5400000" scaled="1"/>
              </a:gradFill>
              <a:effectLst>
                <a:outerShdw dist="45791" dir="3378596" algn="ctr" rotWithShape="0">
                  <a:srgbClr val="4D4D4D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22901" name="WordArt 21"/>
          <p:cNvSpPr>
            <a:spLocks noChangeArrowheads="1" noChangeShapeType="1" noTextEdit="1"/>
          </p:cNvSpPr>
          <p:nvPr/>
        </p:nvSpPr>
        <p:spPr bwMode="auto">
          <a:xfrm>
            <a:off x="0" y="2667000"/>
            <a:ext cx="8077200" cy="2149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54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31 of August 1997</a:t>
            </a:r>
            <a:endParaRPr lang="ru-RU" sz="5400" b="1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122902" name="WordArt 22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0" y="1905000"/>
            <a:ext cx="8077200" cy="29718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en-US" sz="54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11 of September 1997</a:t>
            </a:r>
            <a:endParaRPr lang="ru-RU" sz="5400" b="1" kern="10">
              <a:ln w="12700">
                <a:solidFill>
                  <a:srgbClr val="000000"/>
                </a:solidFill>
                <a:round/>
                <a:headEnd/>
                <a:tailEnd/>
              </a:ln>
              <a:pattFill prst="dashHorz">
                <a:fgClr>
                  <a:srgbClr val="808080"/>
                </a:fgClr>
                <a:bgClr>
                  <a:srgbClr val="FFFF00"/>
                </a:bgClr>
              </a:patt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22903" name="WordArt 23" descr="Белый мрамор"/>
          <p:cNvSpPr>
            <a:spLocks noChangeArrowheads="1" noChangeShapeType="1" noTextEdit="1"/>
          </p:cNvSpPr>
          <p:nvPr/>
        </p:nvSpPr>
        <p:spPr bwMode="auto">
          <a:xfrm>
            <a:off x="228600" y="2514600"/>
            <a:ext cx="7848600" cy="2073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en-US" sz="5400" b="1" kern="1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27 of June 2007</a:t>
            </a:r>
            <a:endParaRPr lang="ru-RU" sz="5400" b="1" kern="10">
              <a:ln w="9525">
                <a:round/>
                <a:headEnd/>
                <a:tailEnd/>
              </a:ln>
              <a:blipFill dpi="0" rotWithShape="0">
                <a:blip r:embed="rId3"/>
                <a:srcRect/>
                <a:tile tx="0" ty="0" sx="100000" sy="100000" flip="none" algn="tl"/>
              </a:blip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228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2288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88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1228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28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228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228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228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0" dur="2000"/>
                                        <p:tgtEl>
                                          <p:spTgt spid="1228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2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22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8" dur="500"/>
                                        <p:tgtEl>
                                          <p:spTgt spid="1228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28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28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2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1228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2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2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2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1228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28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28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2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8" dur="500"/>
                                        <p:tgtEl>
                                          <p:spTgt spid="1228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28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28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2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1228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228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228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22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8" dur="500"/>
                                        <p:tgtEl>
                                          <p:spTgt spid="1228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228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228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22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1228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228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228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22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1228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22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22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22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8" dur="500"/>
                                        <p:tgtEl>
                                          <p:spTgt spid="1228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28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228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 nodeType="clickPar">
                      <p:stCondLst>
                        <p:cond delay="indefinite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7" dur="500"/>
                                        <p:tgtEl>
                                          <p:spTgt spid="1228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1" dur="2000"/>
                                        <p:tgtEl>
                                          <p:spTgt spid="122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 nodeType="clickPar">
                      <p:stCondLst>
                        <p:cond delay="indefinite"/>
                      </p:stCondLst>
                      <p:childTnLst>
                        <p:par>
                          <p:cTn id="1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4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35" dur="500"/>
                                        <p:tgtEl>
                                          <p:spTgt spid="1229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9" dur="2000"/>
                                        <p:tgtEl>
                                          <p:spTgt spid="122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 nodeType="clickPar">
                      <p:stCondLst>
                        <p:cond delay="indefinite"/>
                      </p:stCondLst>
                      <p:childTnLst>
                        <p:par>
                          <p:cTn id="1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2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43" dur="500"/>
                                        <p:tgtEl>
                                          <p:spTgt spid="1229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229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229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122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4" grpId="0" animBg="1"/>
      <p:bldP spid="122884" grpId="1" animBg="1"/>
      <p:bldP spid="122886" grpId="0" animBg="1"/>
      <p:bldP spid="122886" grpId="1" animBg="1"/>
      <p:bldP spid="122887" grpId="0" animBg="1"/>
      <p:bldP spid="122887" grpId="1" animBg="1"/>
      <p:bldP spid="122889" grpId="0" animBg="1"/>
      <p:bldP spid="122889" grpId="1" animBg="1"/>
      <p:bldP spid="122890" grpId="0" animBg="1"/>
      <p:bldP spid="122890" grpId="1" animBg="1"/>
      <p:bldP spid="122891" grpId="0" animBg="1"/>
      <p:bldP spid="122891" grpId="1" animBg="1"/>
      <p:bldP spid="122894" grpId="0" animBg="1"/>
      <p:bldP spid="122894" grpId="1" animBg="1"/>
      <p:bldP spid="122895" grpId="0" animBg="1"/>
      <p:bldP spid="122895" grpId="1" animBg="1"/>
      <p:bldP spid="122896" grpId="0" animBg="1"/>
      <p:bldP spid="122896" grpId="1" animBg="1"/>
      <p:bldP spid="122897" grpId="0" animBg="1"/>
      <p:bldP spid="122897" grpId="1" animBg="1"/>
      <p:bldP spid="122898" grpId="0" animBg="1"/>
      <p:bldP spid="122898" grpId="1" animBg="1"/>
      <p:bldP spid="122899" grpId="0" animBg="1"/>
      <p:bldP spid="122899" grpId="1" animBg="1"/>
      <p:bldP spid="122901" grpId="0" animBg="1"/>
      <p:bldP spid="122901" grpId="1" animBg="1"/>
      <p:bldP spid="122902" grpId="0" animBg="1"/>
      <p:bldP spid="122902" grpId="1" animBg="1"/>
      <p:bldP spid="12290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24933" name="Picture 5" descr="31_01_2---Tower-Bridge--London--England_we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4935" name="Picture 7" descr="Tower%20of%20Lond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4937" name="Picture 9" descr="560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4939" name="Picture 11" descr="SuperStock_1527R-39101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4941" name="Picture 13" descr="9898-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4943" name="Picture 15" descr="p208626-Malmesbury_England-The_Market_Cross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4945" name="Picture 17" descr="westminster_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4947" name="Picture 19" descr="Piccadilly%20Circus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4949" name="Picture 21" descr="buckinghampalace_468x376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4951" name="Picture 23" descr="Oxford-University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4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" dur="500"/>
                                        <p:tgtEl>
                                          <p:spTgt spid="1249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49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49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4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1249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24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1" dur="2000"/>
                                        <p:tgtEl>
                                          <p:spTgt spid="1249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4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124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9" dur="500"/>
                                        <p:tgtEl>
                                          <p:spTgt spid="1249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24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7" dur="500"/>
                                        <p:tgtEl>
                                          <p:spTgt spid="1249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49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49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4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500"/>
                                        <p:tgtEl>
                                          <p:spTgt spid="1249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124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5" dur="500"/>
                                        <p:tgtEl>
                                          <p:spTgt spid="1249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9" dur="2000"/>
                                        <p:tgtEl>
                                          <p:spTgt spid="124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3" dur="2000"/>
                                        <p:tgtEl>
                                          <p:spTgt spid="1249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4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249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49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24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3" dur="500"/>
                                        <p:tgtEl>
                                          <p:spTgt spid="1249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249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249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2" dur="2000"/>
                                        <p:tgtEl>
                                          <p:spTgt spid="1249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4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5000" smtClean="0">
                <a:latin typeface="Rockwell Extra Bold" pitchFamily="18" charset="0"/>
              </a:rPr>
              <a:t>Captains` contest</a:t>
            </a:r>
            <a:endParaRPr lang="ru-RU" sz="5000" smtClean="0">
              <a:latin typeface="Rockwell Extra Bold" pitchFamily="18" charset="0"/>
            </a:endParaRPr>
          </a:p>
        </p:txBody>
      </p:sp>
      <p:sp>
        <p:nvSpPr>
          <p:cNvPr id="129029" name="WordArt 5"/>
          <p:cNvSpPr>
            <a:spLocks noChangeArrowheads="1" noChangeShapeType="1" noTextEdit="1"/>
          </p:cNvSpPr>
          <p:nvPr/>
        </p:nvSpPr>
        <p:spPr bwMode="auto">
          <a:xfrm>
            <a:off x="0" y="2667000"/>
            <a:ext cx="8915400" cy="1752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4800" b="1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Name as many British writers, as you can</a:t>
            </a:r>
            <a:endParaRPr lang="ru-RU" sz="4800" b="1" kern="1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129030" name="WordArt 6"/>
          <p:cNvSpPr>
            <a:spLocks noChangeArrowheads="1" noChangeShapeType="1" noTextEdit="1"/>
          </p:cNvSpPr>
          <p:nvPr/>
        </p:nvSpPr>
        <p:spPr bwMode="auto">
          <a:xfrm>
            <a:off x="0" y="2286000"/>
            <a:ext cx="9144000" cy="26670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en-US" sz="54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Name as many traditional </a:t>
            </a:r>
          </a:p>
          <a:p>
            <a:pPr algn="ctr"/>
            <a:endParaRPr lang="en-US" sz="5400" b="1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FFCC"/>
                  </a:gs>
                  <a:gs pos="100000">
                    <a:srgbClr val="FF9999"/>
                  </a:gs>
                </a:gsLst>
                <a:lin ang="5400000" scaled="1"/>
              </a:gradFill>
              <a:latin typeface="Times New Roman"/>
              <a:cs typeface="Times New Roman"/>
            </a:endParaRPr>
          </a:p>
          <a:p>
            <a:pPr algn="ctr"/>
            <a:r>
              <a:rPr lang="en-US" sz="54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British holidays, as you can</a:t>
            </a:r>
            <a:endParaRPr lang="ru-RU" sz="5400" b="1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FFCC"/>
                  </a:gs>
                  <a:gs pos="100000">
                    <a:srgbClr val="FF9999"/>
                  </a:gs>
                </a:gsLst>
                <a:lin ang="5400000" scaled="1"/>
              </a:gradFill>
              <a:latin typeface="Times New Roman"/>
              <a:cs typeface="Times New Roman"/>
            </a:endParaRPr>
          </a:p>
        </p:txBody>
      </p:sp>
      <p:sp>
        <p:nvSpPr>
          <p:cNvPr id="129031" name="WordArt 7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0" y="2438400"/>
            <a:ext cx="9144000" cy="24384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en-US" sz="48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Say as many British proverbs, as you can</a:t>
            </a:r>
            <a:endParaRPr lang="ru-RU" sz="4800" b="1" kern="10">
              <a:ln w="12700">
                <a:solidFill>
                  <a:srgbClr val="000000"/>
                </a:solidFill>
                <a:round/>
                <a:headEnd/>
                <a:tailEnd/>
              </a:ln>
              <a:pattFill prst="dashHorz">
                <a:fgClr>
                  <a:srgbClr val="808080"/>
                </a:fgClr>
                <a:bgClr>
                  <a:srgbClr val="FFFF00"/>
                </a:bgClr>
              </a:patt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29032" name="WordArt 8"/>
          <p:cNvSpPr>
            <a:spLocks noChangeArrowheads="1" noChangeShapeType="1" noTextEdit="1"/>
          </p:cNvSpPr>
          <p:nvPr/>
        </p:nvSpPr>
        <p:spPr bwMode="auto">
          <a:xfrm>
            <a:off x="0" y="3003550"/>
            <a:ext cx="9144000" cy="233045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sz="4800" kern="10" spc="-48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Name as many British </a:t>
            </a:r>
          </a:p>
          <a:p>
            <a:pPr algn="ctr"/>
            <a:r>
              <a:rPr lang="en-US" sz="4800" kern="10" spc="-48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towns and cities, </a:t>
            </a:r>
          </a:p>
          <a:p>
            <a:pPr algn="ctr"/>
            <a:r>
              <a:rPr lang="en-US" sz="4800" kern="10" spc="-48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as you can remember</a:t>
            </a:r>
            <a:endParaRPr lang="ru-RU" sz="4800" kern="10" spc="-48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9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129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29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9" dur="2000"/>
                                        <p:tgtEl>
                                          <p:spTgt spid="129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9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9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29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29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29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9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29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9" grpId="0" animBg="1"/>
      <p:bldP spid="129029" grpId="1" animBg="1"/>
      <p:bldP spid="129030" grpId="0" animBg="1"/>
      <p:bldP spid="129030" grpId="1" animBg="1"/>
      <p:bldP spid="129031" grpId="0" animBg="1"/>
      <p:bldP spid="129031" grpId="1" animBg="1"/>
      <p:bldP spid="12903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8000" smtClean="0">
                <a:latin typeface="Bauhaus 93" pitchFamily="82" charset="0"/>
              </a:rPr>
              <a:t>Time to celebrate</a:t>
            </a:r>
            <a:endParaRPr lang="ru-RU" sz="8000" smtClean="0">
              <a:latin typeface="Bauhaus 93" pitchFamily="82" charset="0"/>
            </a:endParaRPr>
          </a:p>
        </p:txBody>
      </p:sp>
      <p:sp>
        <p:nvSpPr>
          <p:cNvPr id="131076" name="WordArt 4"/>
          <p:cNvSpPr>
            <a:spLocks noChangeArrowheads="1" noChangeShapeType="1" noTextEdit="1"/>
          </p:cNvSpPr>
          <p:nvPr/>
        </p:nvSpPr>
        <p:spPr bwMode="auto">
          <a:xfrm rot="-2091161">
            <a:off x="1219200" y="2209800"/>
            <a:ext cx="8915400" cy="2517775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61537"/>
              </a:avLst>
            </a:prstTxWarp>
            <a:scene3d>
              <a:camera prst="legacyPerspectiveFront">
                <a:rot lat="19799993" lon="19439992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en-US" sz="54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4740000" scaled="1"/>
                </a:gradFill>
                <a:latin typeface="Impact"/>
              </a:rPr>
              <a:t>Burns` Night</a:t>
            </a:r>
            <a:endParaRPr lang="ru-RU" sz="5400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707070"/>
                  </a:gs>
                  <a:gs pos="50000">
                    <a:srgbClr val="FFFFFF"/>
                  </a:gs>
                  <a:gs pos="100000">
                    <a:srgbClr val="707070"/>
                  </a:gs>
                </a:gsLst>
                <a:lin ang="4740000" scaled="1"/>
              </a:gradFill>
              <a:latin typeface="Impact"/>
            </a:endParaRPr>
          </a:p>
        </p:txBody>
      </p:sp>
      <p:sp>
        <p:nvSpPr>
          <p:cNvPr id="131077" name="WordArt 5"/>
          <p:cNvSpPr>
            <a:spLocks noChangeArrowheads="1" noChangeShapeType="1" noTextEdit="1"/>
          </p:cNvSpPr>
          <p:nvPr/>
        </p:nvSpPr>
        <p:spPr bwMode="auto">
          <a:xfrm rot="486075">
            <a:off x="685800" y="2971800"/>
            <a:ext cx="7772400" cy="20828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sz="5400" b="1" kern="10" spc="-54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Christmas</a:t>
            </a:r>
            <a:endParaRPr lang="ru-RU" sz="5400" b="1" kern="10" spc="-54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131078" name="WordArt 6" descr="Белый мрамор"/>
          <p:cNvSpPr>
            <a:spLocks noChangeArrowheads="1" noChangeShapeType="1" noTextEdit="1"/>
          </p:cNvSpPr>
          <p:nvPr/>
        </p:nvSpPr>
        <p:spPr bwMode="auto">
          <a:xfrm rot="-374515">
            <a:off x="609600" y="3040063"/>
            <a:ext cx="7848600" cy="183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028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en-US" sz="5400" b="1" kern="1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Guy Falk`s Day</a:t>
            </a:r>
            <a:endParaRPr lang="ru-RU" sz="5400" b="1" kern="10">
              <a:ln w="9525">
                <a:round/>
                <a:headEnd/>
                <a:tailEnd/>
              </a:ln>
              <a:blipFill dpi="0" rotWithShape="0">
                <a:blip r:embed="rId3"/>
                <a:srcRect/>
                <a:tile tx="0" ty="0" sx="100000" sy="100000" flip="none" algn="tl"/>
              </a:blipFill>
              <a:latin typeface="Arial"/>
              <a:cs typeface="Arial"/>
            </a:endParaRPr>
          </a:p>
        </p:txBody>
      </p:sp>
      <p:sp>
        <p:nvSpPr>
          <p:cNvPr id="131079" name="WordArt 7"/>
          <p:cNvSpPr>
            <a:spLocks noChangeArrowheads="1" noChangeShapeType="1" noTextEdit="1"/>
          </p:cNvSpPr>
          <p:nvPr/>
        </p:nvSpPr>
        <p:spPr bwMode="auto">
          <a:xfrm rot="212640">
            <a:off x="615950" y="2286000"/>
            <a:ext cx="7924800" cy="34274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116"/>
              </a:avLst>
            </a:prstTxWarp>
          </a:bodyPr>
          <a:lstStyle/>
          <a:p>
            <a:pPr algn="ctr"/>
            <a:r>
              <a:rPr lang="en-US" sz="48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2136000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Highland Games</a:t>
            </a:r>
            <a:endParaRPr lang="ru-RU" sz="4800" b="1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2136000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1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10" dur="1000" autoRev="1" fill="hold"/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" dur="1000" autoRev="1" fill="hold"/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" dur="1000" autoRev="1" fill="hold"/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00" autoRev="1" fill="hold"/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131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31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6" dur="1000" tmFilter="0, 0; .2, .5; .8, .5; 1, 0"/>
                                        <p:tgtEl>
                                          <p:spTgt spid="1310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500" autoRev="1" fill="hold"/>
                                        <p:tgtEl>
                                          <p:spTgt spid="1310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31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1" presetID="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13107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xit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6" dur="500"/>
                                        <p:tgtEl>
                                          <p:spTgt spid="1310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1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1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27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54" dur="250" autoRev="1" fill="hold"/>
                                        <p:tgtEl>
                                          <p:spTgt spid="1310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5" dur="250" autoRev="1" fill="hold"/>
                                        <p:tgtEl>
                                          <p:spTgt spid="1310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6" dur="250" autoRev="1" fill="hold"/>
                                        <p:tgtEl>
                                          <p:spTgt spid="1310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50" autoRev="1" fill="hold"/>
                                        <p:tgtEl>
                                          <p:spTgt spid="13107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6" grpId="0" animBg="1"/>
      <p:bldP spid="131076" grpId="1" animBg="1"/>
      <p:bldP spid="131076" grpId="2" animBg="1"/>
      <p:bldP spid="131077" grpId="0" animBg="1"/>
      <p:bldP spid="131077" grpId="1" animBg="1"/>
      <p:bldP spid="131077" grpId="2" animBg="1"/>
      <p:bldP spid="131078" grpId="0" animBg="1"/>
      <p:bldP spid="131078" grpId="1" animBg="1"/>
      <p:bldP spid="131078" grpId="2" animBg="1"/>
      <p:bldP spid="131079" grpId="0" animBg="1"/>
      <p:bldP spid="131079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9600" smtClean="0">
                <a:latin typeface="Algerian" pitchFamily="82" charset="0"/>
              </a:rPr>
              <a:t>Blitz-block</a:t>
            </a:r>
            <a:endParaRPr lang="ru-RU" sz="9600" smtClean="0">
              <a:latin typeface="Algerian" pitchFamily="82" charset="0"/>
            </a:endParaRP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en-US" sz="72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sz="72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7200" smtClean="0"/>
          </a:p>
        </p:txBody>
      </p:sp>
      <p:sp>
        <p:nvSpPr>
          <p:cNvPr id="125957" name="Text Box 5"/>
          <p:cNvSpPr txBox="1">
            <a:spLocks noChangeArrowheads="1"/>
          </p:cNvSpPr>
          <p:nvPr/>
        </p:nvSpPr>
        <p:spPr bwMode="auto">
          <a:xfrm>
            <a:off x="0" y="1752600"/>
            <a:ext cx="91440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ru-RU" sz="6000"/>
              <a:t>When did </a:t>
            </a:r>
          </a:p>
          <a:p>
            <a:pPr algn="ctr"/>
            <a:r>
              <a:rPr lang="en-US" altLang="ru-RU" sz="6000"/>
              <a:t>the Great Fire of London</a:t>
            </a:r>
          </a:p>
          <a:p>
            <a:pPr algn="ctr"/>
            <a:r>
              <a:rPr lang="en-US" altLang="ru-RU" sz="6000"/>
              <a:t> happen?</a:t>
            </a:r>
            <a:r>
              <a:rPr lang="en-US" altLang="ru-RU"/>
              <a:t> </a:t>
            </a:r>
            <a:endParaRPr lang="ru-RU" altLang="ru-RU"/>
          </a:p>
        </p:txBody>
      </p:sp>
      <p:sp>
        <p:nvSpPr>
          <p:cNvPr id="125958" name="Text Box 6"/>
          <p:cNvSpPr txBox="1">
            <a:spLocks noChangeArrowheads="1"/>
          </p:cNvSpPr>
          <p:nvPr/>
        </p:nvSpPr>
        <p:spPr bwMode="auto">
          <a:xfrm>
            <a:off x="381000" y="1905000"/>
            <a:ext cx="82296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ru-RU" sz="6000"/>
              <a:t>What is Hyde Park famous for? </a:t>
            </a:r>
            <a:endParaRPr lang="ru-RU" altLang="ru-RU" sz="6000"/>
          </a:p>
          <a:p>
            <a:pPr algn="ctr"/>
            <a:endParaRPr lang="ru-RU" altLang="ru-RU" sz="6000"/>
          </a:p>
        </p:txBody>
      </p:sp>
      <p:sp>
        <p:nvSpPr>
          <p:cNvPr id="125959" name="Text Box 7"/>
          <p:cNvSpPr txBox="1">
            <a:spLocks noChangeArrowheads="1"/>
          </p:cNvSpPr>
          <p:nvPr/>
        </p:nvSpPr>
        <p:spPr bwMode="auto">
          <a:xfrm>
            <a:off x="0" y="2057400"/>
            <a:ext cx="91440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ru-RU" sz="6000"/>
              <a:t>Who built </a:t>
            </a:r>
          </a:p>
          <a:p>
            <a:pPr algn="ctr"/>
            <a:r>
              <a:rPr lang="en-US" altLang="ru-RU" sz="6000"/>
              <a:t>the Tower?</a:t>
            </a:r>
            <a:r>
              <a:rPr lang="en-US" altLang="ru-RU"/>
              <a:t> </a:t>
            </a:r>
            <a:endParaRPr lang="ru-RU" altLang="ru-RU"/>
          </a:p>
        </p:txBody>
      </p:sp>
      <p:sp>
        <p:nvSpPr>
          <p:cNvPr id="125960" name="Text Box 8"/>
          <p:cNvSpPr txBox="1">
            <a:spLocks noChangeArrowheads="1"/>
          </p:cNvSpPr>
          <p:nvPr/>
        </p:nvSpPr>
        <p:spPr bwMode="auto">
          <a:xfrm>
            <a:off x="0" y="1828800"/>
            <a:ext cx="91440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ru-RU" sz="6000"/>
              <a:t>What was the first building in the Tower castle complex? </a:t>
            </a:r>
            <a:endParaRPr lang="ru-RU" altLang="ru-RU" sz="6000"/>
          </a:p>
        </p:txBody>
      </p:sp>
      <p:sp>
        <p:nvSpPr>
          <p:cNvPr id="125961" name="Text Box 9"/>
          <p:cNvSpPr txBox="1">
            <a:spLocks noChangeArrowheads="1"/>
          </p:cNvSpPr>
          <p:nvPr/>
        </p:nvSpPr>
        <p:spPr bwMode="auto">
          <a:xfrm>
            <a:off x="0" y="2286000"/>
            <a:ext cx="91440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ru-RU" sz="6000"/>
              <a:t>Who built St Paul’s Cathedral? </a:t>
            </a:r>
            <a:endParaRPr lang="ru-RU" altLang="ru-RU" sz="6000"/>
          </a:p>
        </p:txBody>
      </p:sp>
      <p:sp>
        <p:nvSpPr>
          <p:cNvPr id="125962" name="Text Box 10"/>
          <p:cNvSpPr txBox="1">
            <a:spLocks noChangeArrowheads="1"/>
          </p:cNvSpPr>
          <p:nvPr/>
        </p:nvSpPr>
        <p:spPr bwMode="auto">
          <a:xfrm>
            <a:off x="0" y="2471738"/>
            <a:ext cx="91440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ru-RU" sz="6000"/>
              <a:t>Where is the Nelson Column and why?</a:t>
            </a:r>
            <a:r>
              <a:rPr lang="en-US" altLang="ru-RU"/>
              <a:t> </a:t>
            </a:r>
            <a:endParaRPr lang="ru-RU" altLang="ru-RU"/>
          </a:p>
        </p:txBody>
      </p:sp>
      <p:sp>
        <p:nvSpPr>
          <p:cNvPr id="125963" name="Text Box 11"/>
          <p:cNvSpPr txBox="1">
            <a:spLocks noChangeArrowheads="1"/>
          </p:cNvSpPr>
          <p:nvPr/>
        </p:nvSpPr>
        <p:spPr bwMode="auto">
          <a:xfrm>
            <a:off x="0" y="2622550"/>
            <a:ext cx="91440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ru-RU" sz="6000"/>
              <a:t>Why is one of the biggest waterfalls on Earth called “Victoria”?</a:t>
            </a:r>
            <a:r>
              <a:rPr lang="en-US" altLang="ru-RU"/>
              <a:t> </a:t>
            </a:r>
            <a:endParaRPr lang="ru-RU" altLang="ru-RU"/>
          </a:p>
        </p:txBody>
      </p:sp>
      <p:sp>
        <p:nvSpPr>
          <p:cNvPr id="125964" name="Text Box 12"/>
          <p:cNvSpPr txBox="1">
            <a:spLocks noChangeArrowheads="1"/>
          </p:cNvSpPr>
          <p:nvPr/>
        </p:nvSpPr>
        <p:spPr bwMode="auto">
          <a:xfrm>
            <a:off x="0" y="2471738"/>
            <a:ext cx="91440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ru-RU" sz="6000"/>
              <a:t>What is the most interesting time to visit Buckingham Palace?</a:t>
            </a:r>
            <a:r>
              <a:rPr lang="en-US" altLang="ru-RU"/>
              <a:t> </a:t>
            </a:r>
            <a:endParaRPr lang="ru-RU" altLang="ru-RU"/>
          </a:p>
        </p:txBody>
      </p:sp>
      <p:sp>
        <p:nvSpPr>
          <p:cNvPr id="125965" name="Text Box 13"/>
          <p:cNvSpPr txBox="1">
            <a:spLocks noChangeArrowheads="1"/>
          </p:cNvSpPr>
          <p:nvPr/>
        </p:nvSpPr>
        <p:spPr bwMode="auto">
          <a:xfrm>
            <a:off x="0" y="1981200"/>
            <a:ext cx="91440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ru-RU" sz="6000"/>
              <a:t>Where does the British Prime Minister live and work?</a:t>
            </a:r>
            <a:r>
              <a:rPr lang="en-US" altLang="ru-RU"/>
              <a:t> </a:t>
            </a:r>
            <a:endParaRPr lang="ru-RU" altLang="ru-RU"/>
          </a:p>
        </p:txBody>
      </p:sp>
      <p:sp>
        <p:nvSpPr>
          <p:cNvPr id="125966" name="Text Box 14"/>
          <p:cNvSpPr txBox="1">
            <a:spLocks noChangeArrowheads="1"/>
          </p:cNvSpPr>
          <p:nvPr/>
        </p:nvSpPr>
        <p:spPr bwMode="auto">
          <a:xfrm>
            <a:off x="0" y="1600200"/>
            <a:ext cx="914400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ru-RU" sz="6000"/>
              <a:t>What is in common between Westminster Abbey and Peter-and-Paul-fortress?</a:t>
            </a:r>
            <a:r>
              <a:rPr lang="en-US" altLang="ru-RU"/>
              <a:t> </a:t>
            </a:r>
            <a:endParaRPr lang="ru-RU" altLang="ru-RU"/>
          </a:p>
        </p:txBody>
      </p:sp>
      <p:sp>
        <p:nvSpPr>
          <p:cNvPr id="125967" name="Text Box 15"/>
          <p:cNvSpPr txBox="1">
            <a:spLocks noChangeArrowheads="1"/>
          </p:cNvSpPr>
          <p:nvPr/>
        </p:nvSpPr>
        <p:spPr bwMode="auto">
          <a:xfrm>
            <a:off x="0" y="3232150"/>
            <a:ext cx="91440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ru-RU" sz="6000"/>
              <a:t>How many parts are there in London?</a:t>
            </a:r>
            <a:r>
              <a:rPr lang="ru-RU" altLang="ru-RU" sz="6000"/>
              <a:t> </a:t>
            </a:r>
          </a:p>
        </p:txBody>
      </p:sp>
      <p:sp>
        <p:nvSpPr>
          <p:cNvPr id="125968" name="Text Box 16"/>
          <p:cNvSpPr txBox="1">
            <a:spLocks noChangeArrowheads="1"/>
          </p:cNvSpPr>
          <p:nvPr/>
        </p:nvSpPr>
        <p:spPr bwMode="auto">
          <a:xfrm>
            <a:off x="-92075" y="2547938"/>
            <a:ext cx="92360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/>
            <a:r>
              <a:rPr lang="en-US" altLang="ru-RU" sz="6000"/>
              <a:t>What are they?</a:t>
            </a:r>
            <a:endParaRPr lang="ru-RU" altLang="ru-RU" sz="6000"/>
          </a:p>
        </p:txBody>
      </p:sp>
      <p:sp>
        <p:nvSpPr>
          <p:cNvPr id="125969" name="Text Box 17"/>
          <p:cNvSpPr txBox="1">
            <a:spLocks noChangeArrowheads="1"/>
          </p:cNvSpPr>
          <p:nvPr/>
        </p:nvSpPr>
        <p:spPr bwMode="auto">
          <a:xfrm>
            <a:off x="-92075" y="2395538"/>
            <a:ext cx="923607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ru-RU" sz="6000"/>
              <a:t>Which ocean is the UK washed by? </a:t>
            </a:r>
            <a:endParaRPr lang="ru-RU" altLang="ru-RU" sz="6000"/>
          </a:p>
        </p:txBody>
      </p:sp>
      <p:sp>
        <p:nvSpPr>
          <p:cNvPr id="125970" name="Text Box 18"/>
          <p:cNvSpPr txBox="1">
            <a:spLocks noChangeArrowheads="1"/>
          </p:cNvSpPr>
          <p:nvPr/>
        </p:nvSpPr>
        <p:spPr bwMode="auto">
          <a:xfrm>
            <a:off x="136525" y="2700338"/>
            <a:ext cx="900747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ru-RU" sz="6000"/>
              <a:t>What houses are there in the British parliament? </a:t>
            </a:r>
            <a:endParaRPr lang="ru-RU" altLang="ru-RU" sz="6000"/>
          </a:p>
        </p:txBody>
      </p:sp>
      <p:sp>
        <p:nvSpPr>
          <p:cNvPr id="125971" name="Text Box 19"/>
          <p:cNvSpPr txBox="1">
            <a:spLocks noChangeArrowheads="1"/>
          </p:cNvSpPr>
          <p:nvPr/>
        </p:nvSpPr>
        <p:spPr bwMode="auto">
          <a:xfrm>
            <a:off x="-92075" y="2852738"/>
            <a:ext cx="9236075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ru-RU" sz="6000"/>
              <a:t>How many islands is the UK situated on? Name them.</a:t>
            </a:r>
            <a:r>
              <a:rPr lang="en-US" altLang="ru-RU"/>
              <a:t> </a:t>
            </a:r>
            <a:endParaRPr lang="ru-RU" altLang="ru-RU"/>
          </a:p>
        </p:txBody>
      </p:sp>
      <p:sp>
        <p:nvSpPr>
          <p:cNvPr id="125972" name="Text Box 20"/>
          <p:cNvSpPr txBox="1">
            <a:spLocks noChangeArrowheads="1"/>
          </p:cNvSpPr>
          <p:nvPr/>
        </p:nvSpPr>
        <p:spPr bwMode="auto">
          <a:xfrm>
            <a:off x="-92075" y="2700338"/>
            <a:ext cx="923607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ru-RU" sz="6000"/>
              <a:t>What separates these islands?</a:t>
            </a:r>
            <a:r>
              <a:rPr lang="en-US" altLang="ru-RU"/>
              <a:t> </a:t>
            </a: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5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1259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5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1259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5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1259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59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59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5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1259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59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59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5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500"/>
                                        <p:tgtEl>
                                          <p:spTgt spid="1259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5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5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5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500"/>
                                        <p:tgtEl>
                                          <p:spTgt spid="1259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5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5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5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3" dur="500"/>
                                        <p:tgtEl>
                                          <p:spTgt spid="125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59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59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5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3" dur="500"/>
                                        <p:tgtEl>
                                          <p:spTgt spid="1259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259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259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25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1259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5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5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5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3" dur="500"/>
                                        <p:tgtEl>
                                          <p:spTgt spid="125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259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259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25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 nodeType="clickPar">
                      <p:stCondLst>
                        <p:cond delay="indefinite"/>
                      </p:stCondLst>
                      <p:childTnLst>
                        <p:par>
                          <p:cTn id="1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3" dur="500"/>
                                        <p:tgtEl>
                                          <p:spTgt spid="1259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259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259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25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3" dur="500"/>
                                        <p:tgtEl>
                                          <p:spTgt spid="1259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259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259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25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 nodeType="clickPar">
                      <p:stCondLst>
                        <p:cond delay="indefinite"/>
                      </p:stCondLst>
                      <p:childTnLst>
                        <p:par>
                          <p:cTn id="1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3" dur="500"/>
                                        <p:tgtEl>
                                          <p:spTgt spid="1259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259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259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25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 nodeType="clickPar">
                      <p:stCondLst>
                        <p:cond delay="indefinite"/>
                      </p:stCondLst>
                      <p:childTnLst>
                        <p:par>
                          <p:cTn id="1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3" dur="500"/>
                                        <p:tgtEl>
                                          <p:spTgt spid="1259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1259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259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25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 nodeType="clickPar">
                      <p:stCondLst>
                        <p:cond delay="indefinite"/>
                      </p:stCondLst>
                      <p:childTnLst>
                        <p:par>
                          <p:cTn id="1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3" dur="500"/>
                                        <p:tgtEl>
                                          <p:spTgt spid="1259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1259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259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125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7" grpId="0"/>
      <p:bldP spid="125957" grpId="1"/>
      <p:bldP spid="125958" grpId="0"/>
      <p:bldP spid="125958" grpId="1"/>
      <p:bldP spid="125959" grpId="0"/>
      <p:bldP spid="125959" grpId="1"/>
      <p:bldP spid="125960" grpId="0"/>
      <p:bldP spid="125960" grpId="1"/>
      <p:bldP spid="125961" grpId="0"/>
      <p:bldP spid="125961" grpId="1"/>
      <p:bldP spid="125962" grpId="0"/>
      <p:bldP spid="125962" grpId="1"/>
      <p:bldP spid="125964" grpId="0"/>
      <p:bldP spid="125964" grpId="1"/>
      <p:bldP spid="125965" grpId="0"/>
      <p:bldP spid="125965" grpId="1"/>
      <p:bldP spid="125967" grpId="0"/>
      <p:bldP spid="125967" grpId="1"/>
      <p:bldP spid="125968" grpId="0"/>
      <p:bldP spid="125968" grpId="1"/>
      <p:bldP spid="125969" grpId="0"/>
      <p:bldP spid="125969" grpId="1"/>
      <p:bldP spid="125970" grpId="0"/>
      <p:bldP spid="125970" grpId="1"/>
      <p:bldP spid="125971" grpId="0"/>
      <p:bldP spid="125971" grpId="1"/>
      <p:bldP spid="12597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8" name="WordArt 4"/>
          <p:cNvSpPr>
            <a:spLocks noChangeArrowheads="1" noChangeShapeType="1" noTextEdit="1"/>
          </p:cNvSpPr>
          <p:nvPr/>
        </p:nvSpPr>
        <p:spPr bwMode="auto">
          <a:xfrm>
            <a:off x="533400" y="1676400"/>
            <a:ext cx="25146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48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England</a:t>
            </a:r>
            <a:endParaRPr lang="ru-RU" sz="4800" kern="1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103429" name="WordArt 5"/>
          <p:cNvSpPr>
            <a:spLocks noChangeArrowheads="1" noChangeShapeType="1" noTextEdit="1"/>
          </p:cNvSpPr>
          <p:nvPr/>
        </p:nvSpPr>
        <p:spPr bwMode="auto">
          <a:xfrm>
            <a:off x="685800" y="3810000"/>
            <a:ext cx="2514600" cy="16764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sz="4800" kern="10" spc="-48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Wales</a:t>
            </a:r>
            <a:endParaRPr lang="ru-RU" sz="4800" kern="10" spc="-48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103430" name="WordArt 6"/>
          <p:cNvSpPr>
            <a:spLocks noChangeArrowheads="1" noChangeShapeType="1" noTextEdit="1"/>
          </p:cNvSpPr>
          <p:nvPr/>
        </p:nvSpPr>
        <p:spPr bwMode="auto">
          <a:xfrm>
            <a:off x="5334000" y="1676400"/>
            <a:ext cx="2667000" cy="15240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en-US" sz="48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Scotland</a:t>
            </a:r>
            <a:endParaRPr lang="ru-RU" sz="4800" b="1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FFCC"/>
                  </a:gs>
                  <a:gs pos="100000">
                    <a:srgbClr val="FF9999"/>
                  </a:gs>
                </a:gsLst>
                <a:lin ang="5400000" scaled="1"/>
              </a:gradFill>
              <a:latin typeface="Times New Roman"/>
              <a:cs typeface="Times New Roman"/>
            </a:endParaRPr>
          </a:p>
        </p:txBody>
      </p:sp>
      <p:sp>
        <p:nvSpPr>
          <p:cNvPr id="103431" name="WordArt 7"/>
          <p:cNvSpPr>
            <a:spLocks noChangeArrowheads="1" noChangeShapeType="1" noTextEdit="1"/>
          </p:cNvSpPr>
          <p:nvPr/>
        </p:nvSpPr>
        <p:spPr bwMode="auto">
          <a:xfrm>
            <a:off x="5486400" y="4038600"/>
            <a:ext cx="2308225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48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Ireland</a:t>
            </a:r>
            <a:endParaRPr lang="ru-RU" sz="4800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03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3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3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3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8" grpId="0" animBg="1"/>
      <p:bldP spid="103429" grpId="0" animBg="1"/>
      <p:bldP spid="103430" grpId="0" animBg="1"/>
      <p:bldP spid="10343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229600" cy="52927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b="1" smtClean="0">
                <a:latin typeface="Tempus Sans ITC" pitchFamily="82" charset="0"/>
              </a:rPr>
              <a:t>Homework</a:t>
            </a:r>
          </a:p>
          <a:p>
            <a:pPr algn="ctr" eaLnBrk="1" hangingPunct="1">
              <a:defRPr/>
            </a:pPr>
            <a:r>
              <a:rPr lang="en-US" sz="4000" smtClean="0">
                <a:latin typeface="Rockwell Extra Bold" pitchFamily="18" charset="0"/>
              </a:rPr>
              <a:t>Famous faces</a:t>
            </a:r>
          </a:p>
          <a:p>
            <a:pPr algn="ctr" eaLnBrk="1" hangingPunct="1">
              <a:defRPr/>
            </a:pPr>
            <a:r>
              <a:rPr lang="en-US" sz="4000" smtClean="0">
                <a:latin typeface="Snap ITC" pitchFamily="82" charset="0"/>
              </a:rPr>
              <a:t>Dates and numbers</a:t>
            </a:r>
          </a:p>
          <a:p>
            <a:pPr algn="ctr" eaLnBrk="1" hangingPunct="1">
              <a:defRPr/>
            </a:pPr>
            <a:r>
              <a:rPr lang="en-US" sz="4000" smtClean="0">
                <a:latin typeface="Stencil" pitchFamily="82" charset="0"/>
              </a:rPr>
              <a:t>Famous places</a:t>
            </a:r>
          </a:p>
          <a:p>
            <a:pPr algn="ctr" eaLnBrk="1" hangingPunct="1">
              <a:defRPr/>
            </a:pPr>
            <a:r>
              <a:rPr lang="en-US" sz="4000" smtClean="0">
                <a:latin typeface="Rockwell Extra Bold" pitchFamily="18" charset="0"/>
              </a:rPr>
              <a:t>Captains` contest</a:t>
            </a:r>
            <a:endParaRPr lang="ru-RU" sz="4000" smtClean="0">
              <a:latin typeface="Rockwell Extra Bold" pitchFamily="18" charset="0"/>
            </a:endParaRPr>
          </a:p>
          <a:p>
            <a:pPr algn="ctr" eaLnBrk="1" hangingPunct="1">
              <a:defRPr/>
            </a:pPr>
            <a:r>
              <a:rPr lang="en-US" sz="4000" smtClean="0">
                <a:latin typeface="Bauhaus 93" pitchFamily="82" charset="0"/>
              </a:rPr>
              <a:t>Time to celebrate</a:t>
            </a:r>
          </a:p>
          <a:p>
            <a:pPr algn="ctr" eaLnBrk="1" hangingPunct="1">
              <a:defRPr/>
            </a:pPr>
            <a:r>
              <a:rPr lang="en-US" sz="4000" smtClean="0">
                <a:latin typeface="Algerian" pitchFamily="82" charset="0"/>
              </a:rPr>
              <a:t>Blitz-block</a:t>
            </a:r>
            <a:endParaRPr lang="ru-RU" sz="4000" smtClean="0"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4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4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4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4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44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44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ChangeAspect="1" noChangeArrowheads="1"/>
          </p:cNvPicPr>
          <p:nvPr/>
        </p:nvPicPr>
        <p:blipFill>
          <a:blip r:embed="rId3" cstate="print">
            <a:lum bright="30000" contrast="-36000"/>
          </a:blip>
          <a:srcRect/>
          <a:stretch>
            <a:fillRect/>
          </a:stretch>
        </p:blipFill>
        <p:spPr bwMode="auto">
          <a:xfrm>
            <a:off x="14288" y="206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the full name of the country we`re talking about today is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Old English Text MT" pitchFamily="66" charset="0"/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60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Old English Text MT" pitchFamily="66" charset="0"/>
              </a:rPr>
              <a:t>The United Kingdom of Great Britain and Northern Ireland</a:t>
            </a:r>
            <a:endParaRPr lang="ru-RU" sz="600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Old English Text M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"/>
                                        <p:tgtEl>
                                          <p:spTgt spid="105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"/>
                                        <p:tgtEl>
                                          <p:spTgt spid="105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"/>
                                        <p:tgtEl>
                                          <p:spTgt spid="105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4450"/>
                            </p:stCondLst>
                            <p:childTnLst>
                              <p:par>
                                <p:cTn id="11" presetID="9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grpId="1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105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5" grpId="0" build="p"/>
      <p:bldP spid="105475" grpI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>
              <a:effectLst/>
            </a:endParaRPr>
          </a:p>
        </p:txBody>
      </p:sp>
      <p:pic>
        <p:nvPicPr>
          <p:cNvPr id="7171" name="Picture 3">
            <a:hlinkClick r:id="rId3" action="ppaction://hlinkfile"/>
          </p:cNvPr>
          <p:cNvPicPr>
            <a:picLocks noGrp="1" noChangeAspect="1" noChangeArrowheads="1"/>
          </p:cNvPicPr>
          <p:nvPr>
            <p:ph type="body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52400" y="0"/>
            <a:ext cx="89916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8195" name="Picture 3">
            <a:hlinkClick r:id="rId4" action="ppaction://hlinkfile"/>
          </p:cNvPr>
          <p:cNvPicPr>
            <a:picLocks noGrp="1" noChangeAspect="1" noChangeArrowheads="1"/>
          </p:cNvPicPr>
          <p:nvPr>
            <p:ph type="body" idx="1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7173" name="Англия_0001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1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1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173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9219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5000" smtClean="0">
                <a:latin typeface="Rockwell Extra Bold" pitchFamily="18" charset="0"/>
              </a:rPr>
              <a:t>Famous faces</a:t>
            </a:r>
            <a:endParaRPr lang="ru-RU" sz="5000" smtClean="0">
              <a:latin typeface="Rockwell Extra Bold" pitchFamily="18" charset="0"/>
            </a:endParaRPr>
          </a:p>
        </p:txBody>
      </p:sp>
      <p:pic>
        <p:nvPicPr>
          <p:cNvPr id="1126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667000" y="1447800"/>
            <a:ext cx="3581400" cy="5105400"/>
          </a:xfrm>
        </p:spPr>
      </p:pic>
      <p:pic>
        <p:nvPicPr>
          <p:cNvPr id="110596" name="Picture 4" descr="william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1295400"/>
            <a:ext cx="3810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059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90800" y="1371600"/>
            <a:ext cx="3886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0599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90800" y="1371600"/>
            <a:ext cx="396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0601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4600" y="1371600"/>
            <a:ext cx="396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0602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90800" y="1295400"/>
            <a:ext cx="38862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0603" name="Picture 1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90800" y="1295400"/>
            <a:ext cx="37338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0604" name="Picture 1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438400" y="1143000"/>
            <a:ext cx="4038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0606" name="Picture 14" descr="beatles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990600" y="1295400"/>
            <a:ext cx="6934200" cy="513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0607" name="Picture 15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339975" y="1219200"/>
            <a:ext cx="4191000" cy="545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500"/>
                                        <p:tgtEl>
                                          <p:spTgt spid="1105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10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0" dur="500"/>
                                        <p:tgtEl>
                                          <p:spTgt spid="1105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10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8" dur="500"/>
                                        <p:tgtEl>
                                          <p:spTgt spid="1105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10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6" dur="500"/>
                                        <p:tgtEl>
                                          <p:spTgt spid="1106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110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4" dur="500"/>
                                        <p:tgtEl>
                                          <p:spTgt spid="1106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10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2" dur="500"/>
                                        <p:tgtEl>
                                          <p:spTgt spid="1106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110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0" dur="500"/>
                                        <p:tgtEl>
                                          <p:spTgt spid="1106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4" dur="500"/>
                                        <p:tgtEl>
                                          <p:spTgt spid="110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8" dur="2000"/>
                                        <p:tgtEl>
                                          <p:spTgt spid="1106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0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2" dur="2000"/>
                                        <p:tgtEl>
                                          <p:spTgt spid="110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Занавес">
  <a:themeElements>
    <a:clrScheme name="Занавес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Занавес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Curtain Call</Template>
  <TotalTime>962</TotalTime>
  <Words>312</Words>
  <Application>Microsoft Office PowerPoint</Application>
  <PresentationFormat>Экран (4:3)</PresentationFormat>
  <Paragraphs>80</Paragraphs>
  <Slides>14</Slides>
  <Notes>14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5" baseType="lpstr">
      <vt:lpstr>Tahoma</vt:lpstr>
      <vt:lpstr>Arial</vt:lpstr>
      <vt:lpstr>Wingdings</vt:lpstr>
      <vt:lpstr>Old English Text MT</vt:lpstr>
      <vt:lpstr>Tempus Sans ITC</vt:lpstr>
      <vt:lpstr>Rockwell Extra Bold</vt:lpstr>
      <vt:lpstr>Snap ITC</vt:lpstr>
      <vt:lpstr>Stencil</vt:lpstr>
      <vt:lpstr>Bauhaus 93</vt:lpstr>
      <vt:lpstr>Algerian</vt:lpstr>
      <vt:lpstr>Занавес</vt:lpstr>
      <vt:lpstr>HOW WELL  DO YOU KNOW  GREAT BRITAIN?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Famous faces</vt:lpstr>
      <vt:lpstr>Dates and numbers</vt:lpstr>
      <vt:lpstr>Слайд 11</vt:lpstr>
      <vt:lpstr>Captains` contest</vt:lpstr>
      <vt:lpstr>Time to celebrate</vt:lpstr>
      <vt:lpstr>Blitz-block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Natali</dc:creator>
  <cp:lastModifiedBy>Natali</cp:lastModifiedBy>
  <cp:revision>19</cp:revision>
  <cp:lastPrinted>1601-01-01T00:00:00Z</cp:lastPrinted>
  <dcterms:created xsi:type="dcterms:W3CDTF">1601-01-01T00:00:00Z</dcterms:created>
  <dcterms:modified xsi:type="dcterms:W3CDTF">2020-07-26T19:58:06Z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