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0C51F-BB8A-4DCD-9430-50F293C5F34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1539-1D24-4971-A44E-CF3CDD184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0C51F-BB8A-4DCD-9430-50F293C5F34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1539-1D24-4971-A44E-CF3CDD184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0C51F-BB8A-4DCD-9430-50F293C5F34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1539-1D24-4971-A44E-CF3CDD184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0C51F-BB8A-4DCD-9430-50F293C5F34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1539-1D24-4971-A44E-CF3CDD184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0C51F-BB8A-4DCD-9430-50F293C5F34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1539-1D24-4971-A44E-CF3CDD184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0C51F-BB8A-4DCD-9430-50F293C5F34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1539-1D24-4971-A44E-CF3CDD184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0C51F-BB8A-4DCD-9430-50F293C5F34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1539-1D24-4971-A44E-CF3CDD184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0C51F-BB8A-4DCD-9430-50F293C5F34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1539-1D24-4971-A44E-CF3CDD184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0C51F-BB8A-4DCD-9430-50F293C5F34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1539-1D24-4971-A44E-CF3CDD184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0C51F-BB8A-4DCD-9430-50F293C5F34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1539-1D24-4971-A44E-CF3CDD184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0C51F-BB8A-4DCD-9430-50F293C5F34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B1539-1D24-4971-A44E-CF3CDD184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0C51F-BB8A-4DCD-9430-50F293C5F34D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B1539-1D24-4971-A44E-CF3CDD184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positphotos_2088202-stock-photo-thanksgiving-autumn-background-bord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7584" y="980728"/>
            <a:ext cx="7848872" cy="504056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Выставка из овощей                                                     </a:t>
            </a:r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Дары осени</a:t>
            </a:r>
            <a:r>
              <a:rPr lang="ru-RU" sz="9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/>
            </a:r>
            <a:br>
              <a:rPr lang="ru-RU" sz="9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младшей разновозрастной группы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 «</a:t>
            </a:r>
            <a:r>
              <a:rPr lang="ru-RU" sz="3600" b="1" dirty="0" err="1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Носики-курносики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»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                                                      Воспитатель 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                                                                Новожилова О.Ю.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Gabriola" pitchFamily="8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32657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Муниципальное бюджетное дошкольное образовательное учреждение «Детский сад №176 «Сказка»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positphotos_2088202-stock-photo-thanksgiving-autumn-background-bord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19672" y="1772816"/>
            <a:ext cx="58326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Вот такая получилась у нас </a:t>
            </a:r>
            <a:endParaRPr lang="ru-RU" sz="4000" b="1" dirty="0" smtClean="0">
              <a:solidFill>
                <a:schemeClr val="tx2">
                  <a:lumMod val="75000"/>
                </a:schemeClr>
              </a:solidFill>
              <a:latin typeface="Gabriola" pitchFamily="82" charset="0"/>
            </a:endParaRPr>
          </a:p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чудо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выставка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.</a:t>
            </a:r>
            <a:r>
              <a:rPr lang="ru-RU" sz="4000" b="1" dirty="0" smtClean="0">
                <a:latin typeface="Gabriola" pitchFamily="82" charset="0"/>
              </a:rPr>
              <a:t> </a:t>
            </a:r>
            <a:endParaRPr lang="ru-RU" sz="4000" b="1" dirty="0" smtClean="0">
              <a:latin typeface="Gabriola" pitchFamily="82" charset="0"/>
            </a:endParaRPr>
          </a:p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Мы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благодарим всех родителей и детей, принявших участие в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ней!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сени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065364"/>
            <a:ext cx="734481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Цель выставки: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организация совместной созидательной деятельности детей и родителей,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развитие творческой и познавательной активности, экологической культуры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и художественно-эстетического вкуса участников.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ени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528" y="378604"/>
            <a:ext cx="864096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Задачи выставки: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привлечение родителей к совместной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деятельности с детьми;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расширение представлений детей о дарах осени;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формирование творческих умений через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изготовление поделок, композиций из овощей;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содействие укреплению партнёрских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Times New Roman" pitchFamily="18" charset="0"/>
                <a:cs typeface="Times New Roman" pitchFamily="18" charset="0"/>
              </a:rPr>
              <a:t>отношений ДОУ и семьи.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 осе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87624" y="1412776"/>
            <a:ext cx="7956376" cy="448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Осень в гости к нам пришла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И подарки принесла: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Гроздья рябинки,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Смородины, калинки.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Фрукты спелые в садах,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 Клумбы яркие в цветах,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Овощи на грядки –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abriola" pitchFamily="82" charset="0"/>
                <a:ea typeface="Calibri" pitchFamily="34" charset="0"/>
                <a:cs typeface="Times New Roman" pitchFamily="18" charset="0"/>
              </a:rPr>
              <a:t>Кушайте ребятки.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Gabriola" pitchFamily="82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осени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2232248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Каждое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время года по-своему прекрасная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пора.              Осень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– это пора сбора урожая в поле,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в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саду, на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 огороде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.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Gabriola" pitchFamily="82" charset="0"/>
            </a:endParaRPr>
          </a:p>
        </p:txBody>
      </p:sp>
      <p:pic>
        <p:nvPicPr>
          <p:cNvPr id="17410" name="Picture 2" descr="C:\Users\PC\Desktop\фото выставка\20191018_1617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772816"/>
            <a:ext cx="6624736" cy="37345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осени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39717"/>
          </a:xfrm>
          <a:prstGeom prst="rect">
            <a:avLst/>
          </a:prstGeom>
        </p:spPr>
      </p:pic>
      <p:pic>
        <p:nvPicPr>
          <p:cNvPr id="16386" name="Picture 2" descr="C:\Users\PC\Desktop\фото выставка\20191018_0747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968285">
            <a:off x="-443011" y="2977637"/>
            <a:ext cx="2808639" cy="1583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7" name="Picture 3" descr="C:\Users\PC\Desktop\фото выставка\20191018_0810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234823">
            <a:off x="6478684" y="3842842"/>
            <a:ext cx="3118560" cy="1758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C:\Users\PC\Desktop\фото выставка\20191018_0828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913929">
            <a:off x="5019492" y="2653754"/>
            <a:ext cx="3093227" cy="1743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9" name="Picture 5" descr="C:\Users\PC\Desktop\фото выставка\20191018_0804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208055">
            <a:off x="967837" y="3174516"/>
            <a:ext cx="3324205" cy="1873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6" descr="C:\Users\PC\Desktop\фото выставка\20191018_0819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4957809">
            <a:off x="2983082" y="3451105"/>
            <a:ext cx="3254662" cy="1834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30103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Родители и дети с удовольствием приняли участие в выставке, создали очень интересные  поделки из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овощей.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сени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19458" name="Picture 2" descr="C:\Users\PC\Desktop\фото выставка\20191018_1615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492896"/>
            <a:ext cx="5875852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95536" y="404664"/>
            <a:ext cx="6984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Выставка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поделок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из овощей была оборудована в 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игровой комнате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 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младшей разновозрастной группы,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тем самым была обеспечена её доступность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для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</a:rPr>
              <a:t>детей.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фон осени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3151"/>
            <a:ext cx="9144000" cy="6881151"/>
          </a:xfrm>
          <a:prstGeom prst="rect">
            <a:avLst/>
          </a:prstGeom>
        </p:spPr>
      </p:pic>
      <p:pic>
        <p:nvPicPr>
          <p:cNvPr id="2" name="Рисунок 1" descr="IMG-20191018-WA0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1268760"/>
            <a:ext cx="3222866" cy="4297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-20191018-WA00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0"/>
            <a:ext cx="2448272" cy="3264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-20191018-WA00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3212976"/>
            <a:ext cx="2520280" cy="3360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-20191018-WA00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44" y="3356992"/>
            <a:ext cx="2502278" cy="3336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-20191018-WA001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5536" y="0"/>
            <a:ext cx="2592288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фон осени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2" name="Рисунок 1" descr="IMG-20191018-WA0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1196752"/>
            <a:ext cx="3255826" cy="4341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-20191018-WA0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0"/>
            <a:ext cx="2592288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-20191018-WA00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0"/>
            <a:ext cx="257175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-20191018-WA001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28184" y="3497627"/>
            <a:ext cx="2520280" cy="3360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-20191018-WA000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3429000"/>
            <a:ext cx="257175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151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Выставка из овощей                                                     Дары осени младшей разновозрастной группы  «Носики-курносики»                                                       Воспитатель                                                                  Новожилова О.Ю.</vt:lpstr>
      <vt:lpstr>Слайд 2</vt:lpstr>
      <vt:lpstr>Слайд 3</vt:lpstr>
      <vt:lpstr>Слайд 4</vt:lpstr>
      <vt:lpstr>Каждое время года по-своему прекрасная пора.              Осень – это пора сбора урожая в поле, в саду, на  огороде.</vt:lpstr>
      <vt:lpstr>Родители и дети с удовольствием приняли участие в выставке, создали очень интересные  поделки из овощей.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19</cp:revision>
  <dcterms:created xsi:type="dcterms:W3CDTF">2019-10-29T15:45:17Z</dcterms:created>
  <dcterms:modified xsi:type="dcterms:W3CDTF">2019-10-31T14:56:22Z</dcterms:modified>
</cp:coreProperties>
</file>