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69" r:id="rId5"/>
    <p:sldId id="266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Rg st="1" end="17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854E0-EBBB-4436-8077-54D26900CFAE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BBDD2-8637-4411-BF60-E30F0D1B8D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BBDD2-8637-4411-BF60-E30F0D1B8D6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1ACC8-CE9E-4B42-962F-C9B3FCB5EF8E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DCB38-1DB2-4383-8F8A-A671E75AEBE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PC\Music\nastroenie_osennaa_melodia_(5music.ru).mp3" TargetMode="Externa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C\Music\nastroenie_osennaa_melodia_(5music.ru).mp3" TargetMode="Externa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C\Music\nastroenie_osennaa_melodia_(5music.ru)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C\Music\nastroenie_osennaa_melodia_(5music.ru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888" y="0"/>
            <a:ext cx="9126224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№176 «Сказка»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ЛЕТНИЙ ОЗДОРОВИТЕЛЬНЫЙ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МЛАДШЕЙ РАЗНОВОЗРОСТНОЙ ГРУППЫ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«НОСИКИ_КУРНОСИКИ»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Новожилова О.Ю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~PP3443.WAV">
            <a:hlinkClick r:id="" action="ppaction://media"/>
          </p:cNvPr>
          <p:cNvPicPr>
            <a:picLocks noRot="1" noChangeAspect="1"/>
          </p:cNvPicPr>
          <p:nvPr>
            <a:wavAudioFile r:embed="rId2" name="~PP3443.WAV"/>
          </p:nvPr>
        </p:nvPicPr>
        <p:blipFill>
          <a:blip r:embed="rId7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pic>
        <p:nvPicPr>
          <p:cNvPr id="12" name="nastroenie_osennaa_melodia_(5music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117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5187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20190719_10054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201522" y="4631126"/>
            <a:ext cx="2232248" cy="1700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90719_0948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1560651" y="1687821"/>
            <a:ext cx="2304256" cy="2618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719_09525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3069934" y="4066970"/>
            <a:ext cx="2175532" cy="248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90719_10134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5919781" y="3161339"/>
            <a:ext cx="2952329" cy="1903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Неделя «Нескучного здоровья»</a:t>
            </a:r>
          </a:p>
          <a:p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Спорт- это жизнь </a:t>
            </a:r>
          </a:p>
          <a:p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детей о спорте, вызвать интерес к спорту и физическим упражнениям;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здоровья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547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н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-20190724-WA0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204864"/>
            <a:ext cx="2733768" cy="36450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IMG-20190724-WA00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96136" y="3356992"/>
            <a:ext cx="2088232" cy="3501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67544" y="188640"/>
            <a:ext cx="79208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«Нескучного здоровья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День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юмора 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смеха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создание благоприятного эмоционального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состояния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828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фон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«Нескучное здоровье»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День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Витаминки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Цель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формирование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представлений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здоровье как одной из главных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ценностей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человеческой жизни.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-20190730-WA00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732240" y="260648"/>
            <a:ext cx="2232248" cy="2161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Рисунок 9" descr="IMG-20190730-WA003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444208" y="2996952"/>
            <a:ext cx="241176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Рисунок 10" descr="IMG-20190730-WA002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051720" y="2852936"/>
            <a:ext cx="2160240" cy="31203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7" name="Рисунок 16" descr="IMG-20190730-WA002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2780928"/>
            <a:ext cx="1988440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9" name="Рисунок 18" descr="IMG-20190730-WA003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4211960" y="2924944"/>
            <a:ext cx="2187274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 advTm="6516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фон8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Содержимое 19" descr="IMG-20190712-WA0011.jpg"/>
          <p:cNvPicPr>
            <a:picLocks noGrp="1" noChangeAspect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468823" y="4365104"/>
            <a:ext cx="2675177" cy="2304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IMG-20190712-WA000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699792" y="2420888"/>
            <a:ext cx="3933127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20190712-WA000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79512" y="2204864"/>
            <a:ext cx="2664296" cy="27516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2" name="Прямоугольник 21"/>
          <p:cNvSpPr/>
          <p:nvPr/>
        </p:nvSpPr>
        <p:spPr>
          <a:xfrm>
            <a:off x="683568" y="260648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«В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гостях у друга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Светофора»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светофора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пособствовать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формированию ответственного поведения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 улице и в чрезвычайных ситуациях.</a:t>
            </a:r>
          </a:p>
        </p:txBody>
      </p:sp>
    </p:spTree>
  </p:cSld>
  <p:clrMapOvr>
    <a:masterClrMapping/>
  </p:clrMapOvr>
  <p:transition spd="slow" advTm="6484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фон8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20190813_09015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5671391" y="3742385"/>
            <a:ext cx="3888432" cy="2342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7544" y="147513"/>
            <a:ext cx="86764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Неделя «В гостях у друга – Светофора»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День дорожных знаков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 некоторыми дорожными знаками: «Пешеходный переход», «Осторожно дети», «Подземный переход». Формировать  представление детей о том, для чего нужны дорожные знаки, о необходимости их использования.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90327_09554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-712135" y="3384543"/>
            <a:ext cx="408755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190401_16160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771800" y="2636912"/>
            <a:ext cx="3407365" cy="22919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nastroenie_osennaa_melodia_(5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6796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8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8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87624" y="332656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свиданья, лето, до свидания»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90829_11210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71600" y="1052736"/>
            <a:ext cx="3373752" cy="2361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0829_1122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3356992"/>
            <a:ext cx="4442580" cy="2504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90829_11220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292080" y="1628800"/>
            <a:ext cx="307930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7187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0" y="404665"/>
            <a:ext cx="8748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свиданья, лето, до свидания»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День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юного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художника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Вызвать   интерес,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эмоциональный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отклик к изобразительному искусству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90528_1610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0" y="4362633"/>
            <a:ext cx="2915816" cy="1643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55124051966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6588224" y="1700808"/>
            <a:ext cx="2880320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155134789993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1780059" y="2836565"/>
            <a:ext cx="3886200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55261899611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4048" y="2924944"/>
            <a:ext cx="1879104" cy="3340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8469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 rot="10800000" flipV="1">
            <a:off x="2295382" y="3675221"/>
            <a:ext cx="4868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/>
          </a:p>
        </p:txBody>
      </p:sp>
    </p:spTree>
  </p:cSld>
  <p:clrMapOvr>
    <a:masterClrMapping/>
  </p:clrMapOvr>
  <p:transition spd="slow" advClick="0" advTm="7781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8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условия, обеспечивающие охрану жизни и здоровья детей, предупреждение заболеваемости и травматизма.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Реализовать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систему мероприятий, направленную на оздоровление и физическое развитие детей, их нравственное воспитание, развитие любознательности и познавательной активности, формирование культурно-гигиенических и трудовых навыков.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педагогическое и санитарное просвещение родителей по вопросам воспитания и оздоровления детей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летний период.</a:t>
            </a:r>
          </a:p>
          <a:p>
            <a:endParaRPr lang="ru-RU" dirty="0"/>
          </a:p>
        </p:txBody>
      </p:sp>
      <p:pic>
        <p:nvPicPr>
          <p:cNvPr id="5" name="nastroenie_osennaa_melodia_(5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664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ожди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0"/>
            <a:ext cx="7217873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2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«Истории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голубой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капельки»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дождя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Цель: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Способствовать развитию познавательных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и творческих способностей детей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-20190701-WA000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259632" y="2996952"/>
            <a:ext cx="1947493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-20190701-WA000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04048" y="3068960"/>
            <a:ext cx="1920011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nastroenie_osennaa_melodia_(5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664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8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«Сказки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леса для ребят деревья рассказать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хотят»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хвойных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деревьев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Уточнить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расширить знания детей об окружающем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мире. Воспитывать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любовь к природе, бережное отношение ко всему живому.</a:t>
            </a:r>
          </a:p>
          <a:p>
            <a:endParaRPr lang="ru-RU" dirty="0"/>
          </a:p>
        </p:txBody>
      </p:sp>
      <p:pic>
        <p:nvPicPr>
          <p:cNvPr id="4" name="Рисунок 3" descr="20190705_15523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-91545" y="2547928"/>
            <a:ext cx="2979713" cy="2293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0705_16235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6633200" y="1763336"/>
            <a:ext cx="257332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90705_16444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V="1">
            <a:off x="2555776" y="3573016"/>
            <a:ext cx="447075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6688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8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20190709_0939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107504" y="1484784"/>
            <a:ext cx="266429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0709_09564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V="1">
            <a:off x="3347864" y="1772816"/>
            <a:ext cx="317523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90709_09470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1877446" y="3603274"/>
            <a:ext cx="2592289" cy="2387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90710_17555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5344122" y="2544938"/>
            <a:ext cx="4860032" cy="2739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79512" y="188640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«Раскрой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нам, лес, свои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секреты»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Здравствуй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лес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Цель: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бережно относиться к растениям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,замечать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красоту.</a:t>
            </a:r>
          </a:p>
          <a:p>
            <a:endParaRPr lang="ru-RU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7156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20190429_16083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2669792" y="2728785"/>
            <a:ext cx="416445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0190429_1603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5616116" y="3248980"/>
            <a:ext cx="388843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20190429_16063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-146322" y="3106762"/>
            <a:ext cx="3748011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06361"/>
            <a:ext cx="617731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Вежливым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очень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просто»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День добрых дел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у детей положительных качеств характера,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мотивировать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на совершение добрых поступков, добрых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7265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фон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20181214_092600 — копия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1205879" y="2474642"/>
            <a:ext cx="4283969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5541104354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5452467" y="2620541"/>
            <a:ext cx="4246240" cy="2694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1520" y="332656"/>
            <a:ext cx="640871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«Вежливым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очень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просто»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День гостеприимства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глубление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знаний об основных этических требованиях в поведении и общении с людьми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6844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20190315_101647 — копия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627784" y="1995866"/>
            <a:ext cx="2088232" cy="2411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90315_10170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3568" y="3573016"/>
            <a:ext cx="2736304" cy="2422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315_10155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60032" y="3068960"/>
            <a:ext cx="4110613" cy="2646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188641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«Удивляются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– мы такие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мастерители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День театра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 театром, вызвать интерес к театрализованной деятельности, развивать эмоционально- чувственную сферу детей, побуждая их к выражению своих чувств, 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6516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н8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20190723_1059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3239265" y="3897639"/>
            <a:ext cx="2377438" cy="2736304"/>
          </a:xfrm>
          <a:prstGeom prst="rect">
            <a:avLst/>
          </a:prstGeom>
        </p:spPr>
      </p:pic>
      <p:pic>
        <p:nvPicPr>
          <p:cNvPr id="5" name="Рисунок 4" descr="20190829_11243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-249076" y="4145620"/>
            <a:ext cx="2880321" cy="1879129"/>
          </a:xfrm>
          <a:prstGeom prst="rect">
            <a:avLst/>
          </a:prstGeom>
        </p:spPr>
      </p:pic>
      <p:pic>
        <p:nvPicPr>
          <p:cNvPr id="6" name="Рисунок 5" descr="20190723_10581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3851919" y="1412777"/>
            <a:ext cx="2448273" cy="2448272"/>
          </a:xfrm>
          <a:prstGeom prst="rect">
            <a:avLst/>
          </a:prstGeom>
        </p:spPr>
      </p:pic>
      <p:pic>
        <p:nvPicPr>
          <p:cNvPr id="7" name="Рисунок 6" descr="20190723_11003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1463461" y="2505091"/>
            <a:ext cx="2088232" cy="191982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5536" y="260648"/>
            <a:ext cx="6462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Неделя «Нескучного здоровья»</a:t>
            </a:r>
          </a:p>
          <a:p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здоровья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Пропаганда здорового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жизни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554110351491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5400000">
            <a:off x="6300733" y="1124203"/>
            <a:ext cx="2664296" cy="1801283"/>
          </a:xfrm>
          <a:prstGeom prst="rect">
            <a:avLst/>
          </a:prstGeom>
        </p:spPr>
      </p:pic>
      <p:pic>
        <p:nvPicPr>
          <p:cNvPr id="11" name="Рисунок 10" descr="1554112410818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5400000">
            <a:off x="6207435" y="3881797"/>
            <a:ext cx="2664296" cy="2190750"/>
          </a:xfrm>
          <a:prstGeom prst="rect">
            <a:avLst/>
          </a:prstGeom>
        </p:spPr>
      </p:pic>
    </p:spTree>
  </p:cSld>
  <p:clrMapOvr>
    <a:masterClrMapping/>
  </p:clrMapOvr>
  <p:transition spd="slow" advTm="6375"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423</Words>
  <Application>Microsoft Office PowerPoint</Application>
  <PresentationFormat>Экран (4:3)</PresentationFormat>
  <Paragraphs>75</Paragraphs>
  <Slides>17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бюджетное дошкольное образовательное учреждение  «Детский сад №176 «Сказка» </vt:lpstr>
      <vt:lpstr>   Цель: Создать условия, обеспечивающие охрану жизни и здоровья детей, предупреждение заболеваемости и травматизма.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80</cp:revision>
  <dcterms:created xsi:type="dcterms:W3CDTF">2019-08-31T07:18:45Z</dcterms:created>
  <dcterms:modified xsi:type="dcterms:W3CDTF">2020-07-26T16:02:55Z</dcterms:modified>
</cp:coreProperties>
</file>