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9" r:id="rId2"/>
    <p:sldId id="258" r:id="rId3"/>
    <p:sldId id="262" r:id="rId4"/>
    <p:sldId id="261" r:id="rId5"/>
    <p:sldId id="264" r:id="rId6"/>
    <p:sldId id="265" r:id="rId7"/>
    <p:sldId id="266" r:id="rId8"/>
    <p:sldId id="267" r:id="rId9"/>
    <p:sldId id="270" r:id="rId10"/>
    <p:sldId id="271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80928"/>
            <a:ext cx="8270736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 русского языка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 4 классе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/>
              <a:t>Связь слов в словосочетании.</a:t>
            </a:r>
            <a:br>
              <a:rPr lang="ru-RU" dirty="0" smtClean="0"/>
            </a:br>
            <a:r>
              <a:rPr lang="ru-RU" dirty="0" smtClean="0"/>
              <a:t>Управление.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7406640" cy="1752600"/>
          </a:xfrm>
        </p:spPr>
        <p:txBody>
          <a:bodyPr/>
          <a:lstStyle/>
          <a:p>
            <a:r>
              <a:rPr lang="ru-RU" dirty="0" err="1" smtClean="0"/>
              <a:t>Косоухова</a:t>
            </a:r>
            <a:r>
              <a:rPr lang="ru-RU" dirty="0" smtClean="0"/>
              <a:t> Н. 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:\4 класс 19-20у.г\ДЗ\на 17.04\Русский\16 . упр.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245"/>
            <a:ext cx="9139560" cy="6736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:\4 класс 19-20у.г\ДЗ\на 17.04\Русский\18. упр.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9191" cy="684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4 класс 19-20у.г\ДЗ\на 17.04\Русский\3 от.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45424" cy="6398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4 класс 19-20у.г\ДЗ\на 17.04\Русский\6 отв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0674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4 класс 19-20у.г\ДЗ\на 17.04\Русский\7 вып. слов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00392" cy="5982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4 класс 19-20у.г\ДЗ\на 17.04\Русский\9 тема ур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35625" cy="6669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4 класс 19-20у.г\ДЗ\на 17.04\Русский\10 введ. в тем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916" y="0"/>
            <a:ext cx="9187916" cy="6744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4 класс 19-20у.г\ДЗ\на 17.04\Русский\11 изм. форму гл. сло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4 класс 19-20у.г\ДЗ\на 17.04\Русский\12 вывод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76" y="46335"/>
            <a:ext cx="9091124" cy="6811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4 класс 19-20у.г\ДЗ\на 17.04\Русский\15 дав. под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70895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</TotalTime>
  <Words>8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Урок русского языка  в 4 классе  Связь слов в словосочетании. Управление.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24</cp:revision>
  <dcterms:created xsi:type="dcterms:W3CDTF">2020-07-26T10:19:36Z</dcterms:created>
  <dcterms:modified xsi:type="dcterms:W3CDTF">2020-07-26T15:00:06Z</dcterms:modified>
</cp:coreProperties>
</file>