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61" r:id="rId3"/>
    <p:sldId id="296" r:id="rId4"/>
    <p:sldId id="297" r:id="rId5"/>
    <p:sldId id="273" r:id="rId6"/>
    <p:sldId id="270" r:id="rId7"/>
    <p:sldId id="275" r:id="rId8"/>
    <p:sldId id="276" r:id="rId9"/>
    <p:sldId id="262" r:id="rId10"/>
    <p:sldId id="264" r:id="rId11"/>
    <p:sldId id="281" r:id="rId12"/>
    <p:sldId id="299" r:id="rId13"/>
    <p:sldId id="300" r:id="rId14"/>
    <p:sldId id="272" r:id="rId15"/>
    <p:sldId id="260" r:id="rId16"/>
    <p:sldId id="271" r:id="rId17"/>
    <p:sldId id="282" r:id="rId18"/>
    <p:sldId id="283" r:id="rId19"/>
    <p:sldId id="284" r:id="rId20"/>
    <p:sldId id="301" r:id="rId21"/>
    <p:sldId id="302" r:id="rId22"/>
    <p:sldId id="303" r:id="rId23"/>
    <p:sldId id="304" r:id="rId24"/>
    <p:sldId id="305" r:id="rId25"/>
    <p:sldId id="306" r:id="rId26"/>
    <p:sldId id="307" r:id="rId27"/>
    <p:sldId id="308" r:id="rId28"/>
    <p:sldId id="309" r:id="rId29"/>
    <p:sldId id="266" r:id="rId30"/>
    <p:sldId id="268" r:id="rId31"/>
    <p:sldId id="292" r:id="rId32"/>
    <p:sldId id="269" r:id="rId33"/>
    <p:sldId id="285" r:id="rId34"/>
    <p:sldId id="311" r:id="rId35"/>
    <p:sldId id="312" r:id="rId36"/>
    <p:sldId id="315" r:id="rId37"/>
    <p:sldId id="313" r:id="rId38"/>
    <p:sldId id="314" r:id="rId39"/>
    <p:sldId id="291" r:id="rId40"/>
    <p:sldId id="320" r:id="rId4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5" autoAdjust="0"/>
    <p:restoredTop sz="94660"/>
  </p:normalViewPr>
  <p:slideViewPr>
    <p:cSldViewPr>
      <p:cViewPr>
        <p:scale>
          <a:sx n="76" d="100"/>
          <a:sy n="76" d="100"/>
        </p:scale>
        <p:origin x="-1146" y="414"/>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1182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9E2F04-1D44-42BD-84E8-0BE898DDA134}" type="doc">
      <dgm:prSet loTypeId="urn:microsoft.com/office/officeart/2005/8/layout/process1" loCatId="process" qsTypeId="urn:microsoft.com/office/officeart/2005/8/quickstyle/simple5" qsCatId="simple" csTypeId="urn:microsoft.com/office/officeart/2005/8/colors/colorful3" csCatId="colorful" phldr="1"/>
      <dgm:spPr/>
      <dgm:t>
        <a:bodyPr/>
        <a:lstStyle/>
        <a:p>
          <a:endParaRPr lang="ru-RU"/>
        </a:p>
      </dgm:t>
    </dgm:pt>
    <dgm:pt modelId="{F210AF7F-640A-400C-B1CB-38165A9A522C}">
      <dgm:prSet phldrT="[Текст]"/>
      <dgm:spPr/>
      <dgm:t>
        <a:bodyPr/>
        <a:lstStyle/>
        <a:p>
          <a:r>
            <a:rPr lang="ru-RU" dirty="0" smtClean="0"/>
            <a:t>Стимул</a:t>
          </a:r>
          <a:endParaRPr lang="ru-RU" dirty="0"/>
        </a:p>
      </dgm:t>
    </dgm:pt>
    <dgm:pt modelId="{52ACE7A6-F2FC-4B20-8C6D-F4C3B46595DF}" type="parTrans" cxnId="{CAD504B4-3810-4427-8075-B961B8DC93B9}">
      <dgm:prSet/>
      <dgm:spPr/>
      <dgm:t>
        <a:bodyPr/>
        <a:lstStyle/>
        <a:p>
          <a:endParaRPr lang="ru-RU"/>
        </a:p>
      </dgm:t>
    </dgm:pt>
    <dgm:pt modelId="{93AFEB49-B5C1-44C8-881C-133DECDCF473}" type="sibTrans" cxnId="{CAD504B4-3810-4427-8075-B961B8DC93B9}">
      <dgm:prSet/>
      <dgm:spPr/>
      <dgm:t>
        <a:bodyPr/>
        <a:lstStyle/>
        <a:p>
          <a:endParaRPr lang="ru-RU"/>
        </a:p>
      </dgm:t>
    </dgm:pt>
    <dgm:pt modelId="{1B317EBB-0257-48E2-98B2-7C405DB7EBA0}">
      <dgm:prSet phldrT="[Текст]"/>
      <dgm:spPr/>
      <dgm:t>
        <a:bodyPr/>
        <a:lstStyle/>
        <a:p>
          <a:r>
            <a:rPr lang="ru-RU" dirty="0" smtClean="0"/>
            <a:t>Поведение</a:t>
          </a:r>
          <a:endParaRPr lang="ru-RU" dirty="0"/>
        </a:p>
      </dgm:t>
    </dgm:pt>
    <dgm:pt modelId="{537D4518-77E2-40FA-88BA-CCC39EAF2EED}" type="parTrans" cxnId="{0733097E-6010-4C52-990A-7A7D676F4C01}">
      <dgm:prSet/>
      <dgm:spPr/>
      <dgm:t>
        <a:bodyPr/>
        <a:lstStyle/>
        <a:p>
          <a:endParaRPr lang="ru-RU"/>
        </a:p>
      </dgm:t>
    </dgm:pt>
    <dgm:pt modelId="{4E9AB021-D430-4293-A3B4-55D5E5248556}" type="sibTrans" cxnId="{0733097E-6010-4C52-990A-7A7D676F4C01}">
      <dgm:prSet/>
      <dgm:spPr/>
      <dgm:t>
        <a:bodyPr/>
        <a:lstStyle/>
        <a:p>
          <a:endParaRPr lang="ru-RU"/>
        </a:p>
      </dgm:t>
    </dgm:pt>
    <dgm:pt modelId="{CEAEDA62-B347-4805-9BB9-B25AF8176188}">
      <dgm:prSet phldrT="[Текст]"/>
      <dgm:spPr/>
      <dgm:t>
        <a:bodyPr/>
        <a:lstStyle/>
        <a:p>
          <a:r>
            <a:rPr lang="ru-RU" dirty="0" smtClean="0"/>
            <a:t>Последствия поведения</a:t>
          </a:r>
          <a:endParaRPr lang="ru-RU" dirty="0"/>
        </a:p>
      </dgm:t>
    </dgm:pt>
    <dgm:pt modelId="{4FAF1BFB-24AD-4D1F-8785-8A421BC463A6}" type="parTrans" cxnId="{B7151EBD-1A1E-4388-92C5-662FB32E45E8}">
      <dgm:prSet/>
      <dgm:spPr/>
      <dgm:t>
        <a:bodyPr/>
        <a:lstStyle/>
        <a:p>
          <a:endParaRPr lang="ru-RU"/>
        </a:p>
      </dgm:t>
    </dgm:pt>
    <dgm:pt modelId="{E84D26FB-6E2B-4C99-AFFA-68FB28C754A0}" type="sibTrans" cxnId="{B7151EBD-1A1E-4388-92C5-662FB32E45E8}">
      <dgm:prSet/>
      <dgm:spPr/>
      <dgm:t>
        <a:bodyPr/>
        <a:lstStyle/>
        <a:p>
          <a:endParaRPr lang="ru-RU"/>
        </a:p>
      </dgm:t>
    </dgm:pt>
    <dgm:pt modelId="{ACA53A36-D8CC-40F9-B761-52F056369EE6}">
      <dgm:prSet phldrT="[Текст]"/>
      <dgm:spPr/>
      <dgm:t>
        <a:bodyPr/>
        <a:lstStyle/>
        <a:p>
          <a:r>
            <a:rPr lang="ru-RU" dirty="0" smtClean="0"/>
            <a:t>Будущее поведение</a:t>
          </a:r>
          <a:endParaRPr lang="ru-RU" dirty="0"/>
        </a:p>
      </dgm:t>
    </dgm:pt>
    <dgm:pt modelId="{C0F610D3-9C3B-43CB-8C5F-54E1F0F038ED}" type="parTrans" cxnId="{4C27AE9A-7CA4-4DC3-A523-E94305364A37}">
      <dgm:prSet/>
      <dgm:spPr/>
      <dgm:t>
        <a:bodyPr/>
        <a:lstStyle/>
        <a:p>
          <a:endParaRPr lang="ru-RU"/>
        </a:p>
      </dgm:t>
    </dgm:pt>
    <dgm:pt modelId="{8BA552D8-D090-4BEC-97F4-5E5539810B19}" type="sibTrans" cxnId="{4C27AE9A-7CA4-4DC3-A523-E94305364A37}">
      <dgm:prSet/>
      <dgm:spPr/>
      <dgm:t>
        <a:bodyPr/>
        <a:lstStyle/>
        <a:p>
          <a:endParaRPr lang="ru-RU"/>
        </a:p>
      </dgm:t>
    </dgm:pt>
    <dgm:pt modelId="{CCE218CB-C660-4359-B151-9FCC47A99222}" type="pres">
      <dgm:prSet presAssocID="{409E2F04-1D44-42BD-84E8-0BE898DDA134}" presName="Name0" presStyleCnt="0">
        <dgm:presLayoutVars>
          <dgm:dir/>
          <dgm:resizeHandles val="exact"/>
        </dgm:presLayoutVars>
      </dgm:prSet>
      <dgm:spPr/>
      <dgm:t>
        <a:bodyPr/>
        <a:lstStyle/>
        <a:p>
          <a:endParaRPr lang="ru-RU"/>
        </a:p>
      </dgm:t>
    </dgm:pt>
    <dgm:pt modelId="{832C7AC1-4E3A-47F0-BD89-9F56C521BB7C}" type="pres">
      <dgm:prSet presAssocID="{F210AF7F-640A-400C-B1CB-38165A9A522C}" presName="node" presStyleLbl="node1" presStyleIdx="0" presStyleCnt="4" custScaleX="198448" custScaleY="252805" custLinFactNeighborX="80291" custLinFactNeighborY="-1782">
        <dgm:presLayoutVars>
          <dgm:bulletEnabled val="1"/>
        </dgm:presLayoutVars>
      </dgm:prSet>
      <dgm:spPr/>
      <dgm:t>
        <a:bodyPr/>
        <a:lstStyle/>
        <a:p>
          <a:endParaRPr lang="ru-RU"/>
        </a:p>
      </dgm:t>
    </dgm:pt>
    <dgm:pt modelId="{246DAF6F-2B9A-4642-A5EB-AC987F18DA0C}" type="pres">
      <dgm:prSet presAssocID="{93AFEB49-B5C1-44C8-881C-133DECDCF473}" presName="sibTrans" presStyleLbl="sibTrans2D1" presStyleIdx="0" presStyleCnt="3"/>
      <dgm:spPr/>
      <dgm:t>
        <a:bodyPr/>
        <a:lstStyle/>
        <a:p>
          <a:endParaRPr lang="ru-RU"/>
        </a:p>
      </dgm:t>
    </dgm:pt>
    <dgm:pt modelId="{E10A1005-0420-48C9-9C35-286638154563}" type="pres">
      <dgm:prSet presAssocID="{93AFEB49-B5C1-44C8-881C-133DECDCF473}" presName="connectorText" presStyleLbl="sibTrans2D1" presStyleIdx="0" presStyleCnt="3"/>
      <dgm:spPr/>
      <dgm:t>
        <a:bodyPr/>
        <a:lstStyle/>
        <a:p>
          <a:endParaRPr lang="ru-RU"/>
        </a:p>
      </dgm:t>
    </dgm:pt>
    <dgm:pt modelId="{978779CE-BECB-485A-A4FE-4829BD468393}" type="pres">
      <dgm:prSet presAssocID="{1B317EBB-0257-48E2-98B2-7C405DB7EBA0}" presName="node" presStyleLbl="node1" presStyleIdx="1" presStyleCnt="4" custScaleX="237556" custScaleY="256825" custLinFactX="100000" custLinFactY="-100000" custLinFactNeighborX="113260" custLinFactNeighborY="-179896">
        <dgm:presLayoutVars>
          <dgm:bulletEnabled val="1"/>
        </dgm:presLayoutVars>
      </dgm:prSet>
      <dgm:spPr/>
      <dgm:t>
        <a:bodyPr/>
        <a:lstStyle/>
        <a:p>
          <a:endParaRPr lang="ru-RU"/>
        </a:p>
      </dgm:t>
    </dgm:pt>
    <dgm:pt modelId="{71D48C05-460F-43C3-BD72-533165C0ED8D}" type="pres">
      <dgm:prSet presAssocID="{4E9AB021-D430-4293-A3B4-55D5E5248556}" presName="sibTrans" presStyleLbl="sibTrans2D1" presStyleIdx="1" presStyleCnt="3"/>
      <dgm:spPr/>
      <dgm:t>
        <a:bodyPr/>
        <a:lstStyle/>
        <a:p>
          <a:endParaRPr lang="ru-RU"/>
        </a:p>
      </dgm:t>
    </dgm:pt>
    <dgm:pt modelId="{A3D75835-C310-4D56-816F-3D56518DB154}" type="pres">
      <dgm:prSet presAssocID="{4E9AB021-D430-4293-A3B4-55D5E5248556}" presName="connectorText" presStyleLbl="sibTrans2D1" presStyleIdx="1" presStyleCnt="3"/>
      <dgm:spPr/>
      <dgm:t>
        <a:bodyPr/>
        <a:lstStyle/>
        <a:p>
          <a:endParaRPr lang="ru-RU"/>
        </a:p>
      </dgm:t>
    </dgm:pt>
    <dgm:pt modelId="{DDB6EEC5-9277-430F-B7C6-40FFCB1044FE}" type="pres">
      <dgm:prSet presAssocID="{CEAEDA62-B347-4805-9BB9-B25AF8176188}" presName="node" presStyleLbl="node1" presStyleIdx="2" presStyleCnt="4" custScaleX="236284" custScaleY="227379" custLinFactX="100000" custLinFactNeighborX="173337" custLinFactNeighborY="-11598">
        <dgm:presLayoutVars>
          <dgm:bulletEnabled val="1"/>
        </dgm:presLayoutVars>
      </dgm:prSet>
      <dgm:spPr/>
      <dgm:t>
        <a:bodyPr/>
        <a:lstStyle/>
        <a:p>
          <a:endParaRPr lang="ru-RU"/>
        </a:p>
      </dgm:t>
    </dgm:pt>
    <dgm:pt modelId="{95CF15A9-CC20-4A14-8E6D-76E455CA87A4}" type="pres">
      <dgm:prSet presAssocID="{E84D26FB-6E2B-4C99-AFFA-68FB28C754A0}" presName="sibTrans" presStyleLbl="sibTrans2D1" presStyleIdx="2" presStyleCnt="3" custLinFactNeighborX="17035" custLinFactNeighborY="36344"/>
      <dgm:spPr/>
      <dgm:t>
        <a:bodyPr/>
        <a:lstStyle/>
        <a:p>
          <a:endParaRPr lang="ru-RU"/>
        </a:p>
      </dgm:t>
    </dgm:pt>
    <dgm:pt modelId="{F93E2708-A52F-41E6-9E10-76DF0860651D}" type="pres">
      <dgm:prSet presAssocID="{E84D26FB-6E2B-4C99-AFFA-68FB28C754A0}" presName="connectorText" presStyleLbl="sibTrans2D1" presStyleIdx="2" presStyleCnt="3"/>
      <dgm:spPr/>
      <dgm:t>
        <a:bodyPr/>
        <a:lstStyle/>
        <a:p>
          <a:endParaRPr lang="ru-RU"/>
        </a:p>
      </dgm:t>
    </dgm:pt>
    <dgm:pt modelId="{AD61B938-B4B4-437A-8237-279F6870FB21}" type="pres">
      <dgm:prSet presAssocID="{ACA53A36-D8CC-40F9-B761-52F056369EE6}" presName="node" presStyleLbl="node1" presStyleIdx="3" presStyleCnt="4" custScaleX="201877" custScaleY="249894" custLinFactX="-270002" custLinFactY="100000" custLinFactNeighborX="-300000" custLinFactNeighborY="177163">
        <dgm:presLayoutVars>
          <dgm:bulletEnabled val="1"/>
        </dgm:presLayoutVars>
      </dgm:prSet>
      <dgm:spPr/>
      <dgm:t>
        <a:bodyPr/>
        <a:lstStyle/>
        <a:p>
          <a:endParaRPr lang="ru-RU"/>
        </a:p>
      </dgm:t>
    </dgm:pt>
  </dgm:ptLst>
  <dgm:cxnLst>
    <dgm:cxn modelId="{592EA2AB-67BD-4EA6-B0D9-FA62FEB522DF}" type="presOf" srcId="{CEAEDA62-B347-4805-9BB9-B25AF8176188}" destId="{DDB6EEC5-9277-430F-B7C6-40FFCB1044FE}" srcOrd="0" destOrd="0" presId="urn:microsoft.com/office/officeart/2005/8/layout/process1"/>
    <dgm:cxn modelId="{B7151EBD-1A1E-4388-92C5-662FB32E45E8}" srcId="{409E2F04-1D44-42BD-84E8-0BE898DDA134}" destId="{CEAEDA62-B347-4805-9BB9-B25AF8176188}" srcOrd="2" destOrd="0" parTransId="{4FAF1BFB-24AD-4D1F-8785-8A421BC463A6}" sibTransId="{E84D26FB-6E2B-4C99-AFFA-68FB28C754A0}"/>
    <dgm:cxn modelId="{86FBCBA7-249B-4F99-BBB4-DB5A2CBEA7F9}" type="presOf" srcId="{93AFEB49-B5C1-44C8-881C-133DECDCF473}" destId="{E10A1005-0420-48C9-9C35-286638154563}" srcOrd="1" destOrd="0" presId="urn:microsoft.com/office/officeart/2005/8/layout/process1"/>
    <dgm:cxn modelId="{094E93A2-2633-4100-AEDA-62E5DB72AECD}" type="presOf" srcId="{ACA53A36-D8CC-40F9-B761-52F056369EE6}" destId="{AD61B938-B4B4-437A-8237-279F6870FB21}" srcOrd="0" destOrd="0" presId="urn:microsoft.com/office/officeart/2005/8/layout/process1"/>
    <dgm:cxn modelId="{F09971CF-9FF3-4B2D-8114-69A3BB713DB6}" type="presOf" srcId="{4E9AB021-D430-4293-A3B4-55D5E5248556}" destId="{71D48C05-460F-43C3-BD72-533165C0ED8D}" srcOrd="0" destOrd="0" presId="urn:microsoft.com/office/officeart/2005/8/layout/process1"/>
    <dgm:cxn modelId="{3736DEB2-5FD6-4062-BB3A-831EBF0880F3}" type="presOf" srcId="{E84D26FB-6E2B-4C99-AFFA-68FB28C754A0}" destId="{95CF15A9-CC20-4A14-8E6D-76E455CA87A4}" srcOrd="0" destOrd="0" presId="urn:microsoft.com/office/officeart/2005/8/layout/process1"/>
    <dgm:cxn modelId="{04FB4975-7056-4C62-AE45-3F55FC504A84}" type="presOf" srcId="{93AFEB49-B5C1-44C8-881C-133DECDCF473}" destId="{246DAF6F-2B9A-4642-A5EB-AC987F18DA0C}" srcOrd="0" destOrd="0" presId="urn:microsoft.com/office/officeart/2005/8/layout/process1"/>
    <dgm:cxn modelId="{D2A33BC8-6E5F-4537-9486-F6B0BE49C533}" type="presOf" srcId="{E84D26FB-6E2B-4C99-AFFA-68FB28C754A0}" destId="{F93E2708-A52F-41E6-9E10-76DF0860651D}" srcOrd="1" destOrd="0" presId="urn:microsoft.com/office/officeart/2005/8/layout/process1"/>
    <dgm:cxn modelId="{A56C2139-D11A-4AF3-96DD-6DE41CE9884A}" type="presOf" srcId="{F210AF7F-640A-400C-B1CB-38165A9A522C}" destId="{832C7AC1-4E3A-47F0-BD89-9F56C521BB7C}" srcOrd="0" destOrd="0" presId="urn:microsoft.com/office/officeart/2005/8/layout/process1"/>
    <dgm:cxn modelId="{44B0B6A9-FD4A-4DDD-8E77-E138D19462B6}" type="presOf" srcId="{409E2F04-1D44-42BD-84E8-0BE898DDA134}" destId="{CCE218CB-C660-4359-B151-9FCC47A99222}" srcOrd="0" destOrd="0" presId="urn:microsoft.com/office/officeart/2005/8/layout/process1"/>
    <dgm:cxn modelId="{1B54AAB9-FF56-4482-9E25-77AE8C30E6DF}" type="presOf" srcId="{4E9AB021-D430-4293-A3B4-55D5E5248556}" destId="{A3D75835-C310-4D56-816F-3D56518DB154}" srcOrd="1" destOrd="0" presId="urn:microsoft.com/office/officeart/2005/8/layout/process1"/>
    <dgm:cxn modelId="{CAD504B4-3810-4427-8075-B961B8DC93B9}" srcId="{409E2F04-1D44-42BD-84E8-0BE898DDA134}" destId="{F210AF7F-640A-400C-B1CB-38165A9A522C}" srcOrd="0" destOrd="0" parTransId="{52ACE7A6-F2FC-4B20-8C6D-F4C3B46595DF}" sibTransId="{93AFEB49-B5C1-44C8-881C-133DECDCF473}"/>
    <dgm:cxn modelId="{0733097E-6010-4C52-990A-7A7D676F4C01}" srcId="{409E2F04-1D44-42BD-84E8-0BE898DDA134}" destId="{1B317EBB-0257-48E2-98B2-7C405DB7EBA0}" srcOrd="1" destOrd="0" parTransId="{537D4518-77E2-40FA-88BA-CCC39EAF2EED}" sibTransId="{4E9AB021-D430-4293-A3B4-55D5E5248556}"/>
    <dgm:cxn modelId="{4C27AE9A-7CA4-4DC3-A523-E94305364A37}" srcId="{409E2F04-1D44-42BD-84E8-0BE898DDA134}" destId="{ACA53A36-D8CC-40F9-B761-52F056369EE6}" srcOrd="3" destOrd="0" parTransId="{C0F610D3-9C3B-43CB-8C5F-54E1F0F038ED}" sibTransId="{8BA552D8-D090-4BEC-97F4-5E5539810B19}"/>
    <dgm:cxn modelId="{C40D8749-A97A-444C-96FF-440CF19832F0}" type="presOf" srcId="{1B317EBB-0257-48E2-98B2-7C405DB7EBA0}" destId="{978779CE-BECB-485A-A4FE-4829BD468393}" srcOrd="0" destOrd="0" presId="urn:microsoft.com/office/officeart/2005/8/layout/process1"/>
    <dgm:cxn modelId="{251B2D7B-B55E-4148-A65F-B4AE324453F8}" type="presParOf" srcId="{CCE218CB-C660-4359-B151-9FCC47A99222}" destId="{832C7AC1-4E3A-47F0-BD89-9F56C521BB7C}" srcOrd="0" destOrd="0" presId="urn:microsoft.com/office/officeart/2005/8/layout/process1"/>
    <dgm:cxn modelId="{464AF983-A62D-4545-A0CF-3E74F2EBB36F}" type="presParOf" srcId="{CCE218CB-C660-4359-B151-9FCC47A99222}" destId="{246DAF6F-2B9A-4642-A5EB-AC987F18DA0C}" srcOrd="1" destOrd="0" presId="urn:microsoft.com/office/officeart/2005/8/layout/process1"/>
    <dgm:cxn modelId="{1E773F71-C8B9-419D-BC7E-9EA6EB613756}" type="presParOf" srcId="{246DAF6F-2B9A-4642-A5EB-AC987F18DA0C}" destId="{E10A1005-0420-48C9-9C35-286638154563}" srcOrd="0" destOrd="0" presId="urn:microsoft.com/office/officeart/2005/8/layout/process1"/>
    <dgm:cxn modelId="{7C37CFB4-8291-4AA4-9A09-CD26D8B11E25}" type="presParOf" srcId="{CCE218CB-C660-4359-B151-9FCC47A99222}" destId="{978779CE-BECB-485A-A4FE-4829BD468393}" srcOrd="2" destOrd="0" presId="urn:microsoft.com/office/officeart/2005/8/layout/process1"/>
    <dgm:cxn modelId="{B83CFF69-F1B6-4166-9397-9155B4FF42E6}" type="presParOf" srcId="{CCE218CB-C660-4359-B151-9FCC47A99222}" destId="{71D48C05-460F-43C3-BD72-533165C0ED8D}" srcOrd="3" destOrd="0" presId="urn:microsoft.com/office/officeart/2005/8/layout/process1"/>
    <dgm:cxn modelId="{C258EB58-968A-416D-A3AE-72F39A45E06B}" type="presParOf" srcId="{71D48C05-460F-43C3-BD72-533165C0ED8D}" destId="{A3D75835-C310-4D56-816F-3D56518DB154}" srcOrd="0" destOrd="0" presId="urn:microsoft.com/office/officeart/2005/8/layout/process1"/>
    <dgm:cxn modelId="{4A404379-5F8A-4B4A-891D-CF36F3D14B0D}" type="presParOf" srcId="{CCE218CB-C660-4359-B151-9FCC47A99222}" destId="{DDB6EEC5-9277-430F-B7C6-40FFCB1044FE}" srcOrd="4" destOrd="0" presId="urn:microsoft.com/office/officeart/2005/8/layout/process1"/>
    <dgm:cxn modelId="{6500BB06-8C87-419C-8F01-40D5D0891356}" type="presParOf" srcId="{CCE218CB-C660-4359-B151-9FCC47A99222}" destId="{95CF15A9-CC20-4A14-8E6D-76E455CA87A4}" srcOrd="5" destOrd="0" presId="urn:microsoft.com/office/officeart/2005/8/layout/process1"/>
    <dgm:cxn modelId="{CEA11AFD-BAC1-40AB-BE19-7868213EB7C5}" type="presParOf" srcId="{95CF15A9-CC20-4A14-8E6D-76E455CA87A4}" destId="{F93E2708-A52F-41E6-9E10-76DF0860651D}" srcOrd="0" destOrd="0" presId="urn:microsoft.com/office/officeart/2005/8/layout/process1"/>
    <dgm:cxn modelId="{B14BFC81-29A3-4297-96D9-0B848A4579EA}" type="presParOf" srcId="{CCE218CB-C660-4359-B151-9FCC47A99222}" destId="{AD61B938-B4B4-437A-8237-279F6870FB21}" srcOrd="6"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48A454-08E1-4F41-B218-70C64BBFDFF5}" type="doc">
      <dgm:prSet loTypeId="urn:microsoft.com/office/officeart/2005/8/layout/radial5" loCatId="cycle" qsTypeId="urn:microsoft.com/office/officeart/2005/8/quickstyle/simple5" qsCatId="simple" csTypeId="urn:microsoft.com/office/officeart/2005/8/colors/colorful2" csCatId="colorful" phldr="1"/>
      <dgm:spPr/>
      <dgm:t>
        <a:bodyPr/>
        <a:lstStyle/>
        <a:p>
          <a:endParaRPr lang="ru-RU"/>
        </a:p>
      </dgm:t>
    </dgm:pt>
    <dgm:pt modelId="{17CDCC8C-419A-4A63-B27C-9DC9A8E7E17C}">
      <dgm:prSet phldrT="[Текст]"/>
      <dgm:spPr/>
      <dgm:t>
        <a:bodyPr/>
        <a:lstStyle/>
        <a:p>
          <a:r>
            <a:rPr lang="ru-RU" dirty="0" smtClean="0"/>
            <a:t>Причины агрессии</a:t>
          </a:r>
          <a:endParaRPr lang="ru-RU" dirty="0"/>
        </a:p>
      </dgm:t>
    </dgm:pt>
    <dgm:pt modelId="{7C953C6F-1B4B-4725-BB25-D6B1E56F7C9F}" type="parTrans" cxnId="{1ABC64C7-6C00-40B5-B6B9-3B45247E85D8}">
      <dgm:prSet/>
      <dgm:spPr/>
      <dgm:t>
        <a:bodyPr/>
        <a:lstStyle/>
        <a:p>
          <a:endParaRPr lang="ru-RU"/>
        </a:p>
      </dgm:t>
    </dgm:pt>
    <dgm:pt modelId="{A5987AFD-904D-4C2C-BB81-6C41AC0D4C73}" type="sibTrans" cxnId="{1ABC64C7-6C00-40B5-B6B9-3B45247E85D8}">
      <dgm:prSet/>
      <dgm:spPr/>
      <dgm:t>
        <a:bodyPr/>
        <a:lstStyle/>
        <a:p>
          <a:endParaRPr lang="ru-RU"/>
        </a:p>
      </dgm:t>
    </dgm:pt>
    <dgm:pt modelId="{85F50A1B-B607-4DFE-BF69-4646254F9F9A}">
      <dgm:prSet phldrT="[Текст]" custT="1"/>
      <dgm:spPr/>
      <dgm:t>
        <a:bodyPr/>
        <a:lstStyle/>
        <a:p>
          <a:r>
            <a:rPr lang="ru-RU" sz="1400" dirty="0" smtClean="0"/>
            <a:t>Низкая  самооценка</a:t>
          </a:r>
          <a:endParaRPr lang="ru-RU" sz="1400" dirty="0"/>
        </a:p>
      </dgm:t>
    </dgm:pt>
    <dgm:pt modelId="{EBCA9696-5084-44CD-81EF-12AC34852FCA}" type="parTrans" cxnId="{2EA41134-45B8-4E17-9595-9976453E538D}">
      <dgm:prSet/>
      <dgm:spPr/>
      <dgm:t>
        <a:bodyPr/>
        <a:lstStyle/>
        <a:p>
          <a:endParaRPr lang="ru-RU"/>
        </a:p>
      </dgm:t>
    </dgm:pt>
    <dgm:pt modelId="{2C0C1FD3-A1FA-450F-947B-67B9FB857682}" type="sibTrans" cxnId="{2EA41134-45B8-4E17-9595-9976453E538D}">
      <dgm:prSet/>
      <dgm:spPr/>
      <dgm:t>
        <a:bodyPr/>
        <a:lstStyle/>
        <a:p>
          <a:endParaRPr lang="ru-RU"/>
        </a:p>
      </dgm:t>
    </dgm:pt>
    <dgm:pt modelId="{AACEC835-B81A-4A7E-B9A3-AFDD249D6696}">
      <dgm:prSet phldrT="[Текст]" custT="1"/>
      <dgm:spPr/>
      <dgm:t>
        <a:bodyPr/>
        <a:lstStyle/>
        <a:p>
          <a:r>
            <a:rPr lang="ru-RU" sz="1200" dirty="0" smtClean="0"/>
            <a:t>Отсутствие навыков </a:t>
          </a:r>
          <a:r>
            <a:rPr lang="ru-RU" sz="1200" dirty="0" err="1" smtClean="0"/>
            <a:t>контруктивного</a:t>
          </a:r>
          <a:r>
            <a:rPr lang="ru-RU" sz="1200" dirty="0" smtClean="0"/>
            <a:t> поведения</a:t>
          </a:r>
          <a:endParaRPr lang="ru-RU" sz="1200" dirty="0"/>
        </a:p>
      </dgm:t>
    </dgm:pt>
    <dgm:pt modelId="{62F2A05B-5FEC-4DDD-9A3A-196E9B93CC01}" type="parTrans" cxnId="{4D464800-5321-4512-AC3A-D093A6BF0512}">
      <dgm:prSet/>
      <dgm:spPr/>
      <dgm:t>
        <a:bodyPr/>
        <a:lstStyle/>
        <a:p>
          <a:endParaRPr lang="ru-RU"/>
        </a:p>
      </dgm:t>
    </dgm:pt>
    <dgm:pt modelId="{05615A95-88EC-4546-A1A0-5E1B2742B080}" type="sibTrans" cxnId="{4D464800-5321-4512-AC3A-D093A6BF0512}">
      <dgm:prSet/>
      <dgm:spPr/>
      <dgm:t>
        <a:bodyPr/>
        <a:lstStyle/>
        <a:p>
          <a:endParaRPr lang="ru-RU"/>
        </a:p>
      </dgm:t>
    </dgm:pt>
    <dgm:pt modelId="{88C46C40-5061-43D9-8D18-FB2C0812C90F}">
      <dgm:prSet phldrT="[Текст]" custT="1"/>
      <dgm:spPr/>
      <dgm:t>
        <a:bodyPr/>
        <a:lstStyle/>
        <a:p>
          <a:r>
            <a:rPr lang="ru-RU" sz="1400" dirty="0" smtClean="0"/>
            <a:t>Слабый контроль эмоций</a:t>
          </a:r>
          <a:endParaRPr lang="ru-RU" sz="1400" dirty="0"/>
        </a:p>
      </dgm:t>
    </dgm:pt>
    <dgm:pt modelId="{66A92A60-2CEE-498C-B95C-9E185BABD3A0}" type="parTrans" cxnId="{C1F6BA53-1C8F-451C-A4D5-02B02B470173}">
      <dgm:prSet/>
      <dgm:spPr/>
      <dgm:t>
        <a:bodyPr/>
        <a:lstStyle/>
        <a:p>
          <a:endParaRPr lang="ru-RU"/>
        </a:p>
      </dgm:t>
    </dgm:pt>
    <dgm:pt modelId="{F521CF56-42B2-408F-A8DA-E8621A8BB41D}" type="sibTrans" cxnId="{C1F6BA53-1C8F-451C-A4D5-02B02B470173}">
      <dgm:prSet/>
      <dgm:spPr/>
      <dgm:t>
        <a:bodyPr/>
        <a:lstStyle/>
        <a:p>
          <a:endParaRPr lang="ru-RU"/>
        </a:p>
      </dgm:t>
    </dgm:pt>
    <dgm:pt modelId="{5B7287A8-3469-4897-A806-1425056438ED}">
      <dgm:prSet phldrT="[Текст]" custT="1"/>
      <dgm:spPr/>
      <dgm:t>
        <a:bodyPr/>
        <a:lstStyle/>
        <a:p>
          <a:r>
            <a:rPr lang="ru-RU" sz="1400" dirty="0" smtClean="0"/>
            <a:t>Высокая тревожность</a:t>
          </a:r>
          <a:endParaRPr lang="ru-RU" sz="1400" dirty="0"/>
        </a:p>
      </dgm:t>
    </dgm:pt>
    <dgm:pt modelId="{27D2C01B-2E96-4CF2-89B8-7BC34780ED6F}" type="parTrans" cxnId="{37EF9E69-BD70-40E6-B1EF-BD74041B1DBD}">
      <dgm:prSet/>
      <dgm:spPr/>
      <dgm:t>
        <a:bodyPr/>
        <a:lstStyle/>
        <a:p>
          <a:endParaRPr lang="ru-RU"/>
        </a:p>
      </dgm:t>
    </dgm:pt>
    <dgm:pt modelId="{78B08E61-ED1D-4122-B1A0-8902A1725706}" type="sibTrans" cxnId="{37EF9E69-BD70-40E6-B1EF-BD74041B1DBD}">
      <dgm:prSet/>
      <dgm:spPr/>
      <dgm:t>
        <a:bodyPr/>
        <a:lstStyle/>
        <a:p>
          <a:endParaRPr lang="ru-RU"/>
        </a:p>
      </dgm:t>
    </dgm:pt>
    <dgm:pt modelId="{64C36ED2-04FD-46DD-935E-947BC7E6AAD6}">
      <dgm:prSet phldrT="[Текст]" custT="1"/>
      <dgm:spPr/>
      <dgm:t>
        <a:bodyPr/>
        <a:lstStyle/>
        <a:p>
          <a:r>
            <a:rPr lang="ru-RU" sz="1600" dirty="0" smtClean="0"/>
            <a:t>Эмоциональное </a:t>
          </a:r>
          <a:r>
            <a:rPr lang="ru-RU" sz="1600" dirty="0" err="1" smtClean="0"/>
            <a:t>застревание</a:t>
          </a:r>
          <a:endParaRPr lang="ru-RU" sz="1600" dirty="0"/>
        </a:p>
      </dgm:t>
    </dgm:pt>
    <dgm:pt modelId="{8478B6FA-158A-44BC-977B-E35D2FBA86ED}" type="parTrans" cxnId="{200946B1-44C3-4990-ACB7-1D173E2F79C3}">
      <dgm:prSet/>
      <dgm:spPr/>
      <dgm:t>
        <a:bodyPr/>
        <a:lstStyle/>
        <a:p>
          <a:endParaRPr lang="ru-RU"/>
        </a:p>
      </dgm:t>
    </dgm:pt>
    <dgm:pt modelId="{49D49414-9418-44C8-A208-05569CDD5B30}" type="sibTrans" cxnId="{200946B1-44C3-4990-ACB7-1D173E2F79C3}">
      <dgm:prSet/>
      <dgm:spPr/>
      <dgm:t>
        <a:bodyPr/>
        <a:lstStyle/>
        <a:p>
          <a:endParaRPr lang="ru-RU"/>
        </a:p>
      </dgm:t>
    </dgm:pt>
    <dgm:pt modelId="{7FA536C7-E23B-4332-9505-18266A7EEA47}" type="pres">
      <dgm:prSet presAssocID="{6148A454-08E1-4F41-B218-70C64BBFDFF5}" presName="Name0" presStyleCnt="0">
        <dgm:presLayoutVars>
          <dgm:chMax val="1"/>
          <dgm:dir/>
          <dgm:animLvl val="ctr"/>
          <dgm:resizeHandles val="exact"/>
        </dgm:presLayoutVars>
      </dgm:prSet>
      <dgm:spPr/>
      <dgm:t>
        <a:bodyPr/>
        <a:lstStyle/>
        <a:p>
          <a:endParaRPr lang="ru-RU"/>
        </a:p>
      </dgm:t>
    </dgm:pt>
    <dgm:pt modelId="{107DD6D4-5B2C-49F6-8C8B-0494E471045D}" type="pres">
      <dgm:prSet presAssocID="{17CDCC8C-419A-4A63-B27C-9DC9A8E7E17C}" presName="centerShape" presStyleLbl="node0" presStyleIdx="0" presStyleCnt="1"/>
      <dgm:spPr/>
      <dgm:t>
        <a:bodyPr/>
        <a:lstStyle/>
        <a:p>
          <a:endParaRPr lang="ru-RU"/>
        </a:p>
      </dgm:t>
    </dgm:pt>
    <dgm:pt modelId="{6F0BD9CF-CE0A-4F86-825D-5AA1CC0B97D8}" type="pres">
      <dgm:prSet presAssocID="{EBCA9696-5084-44CD-81EF-12AC34852FCA}" presName="parTrans" presStyleLbl="sibTrans2D1" presStyleIdx="0" presStyleCnt="5"/>
      <dgm:spPr/>
      <dgm:t>
        <a:bodyPr/>
        <a:lstStyle/>
        <a:p>
          <a:endParaRPr lang="ru-RU"/>
        </a:p>
      </dgm:t>
    </dgm:pt>
    <dgm:pt modelId="{E4BC904E-14AB-42F5-A975-2472490CB1F6}" type="pres">
      <dgm:prSet presAssocID="{EBCA9696-5084-44CD-81EF-12AC34852FCA}" presName="connectorText" presStyleLbl="sibTrans2D1" presStyleIdx="0" presStyleCnt="5"/>
      <dgm:spPr/>
      <dgm:t>
        <a:bodyPr/>
        <a:lstStyle/>
        <a:p>
          <a:endParaRPr lang="ru-RU"/>
        </a:p>
      </dgm:t>
    </dgm:pt>
    <dgm:pt modelId="{62919071-6969-4C2B-A9A3-3BC0D5C9417A}" type="pres">
      <dgm:prSet presAssocID="{85F50A1B-B607-4DFE-BF69-4646254F9F9A}" presName="node" presStyleLbl="node1" presStyleIdx="0" presStyleCnt="5">
        <dgm:presLayoutVars>
          <dgm:bulletEnabled val="1"/>
        </dgm:presLayoutVars>
      </dgm:prSet>
      <dgm:spPr/>
      <dgm:t>
        <a:bodyPr/>
        <a:lstStyle/>
        <a:p>
          <a:endParaRPr lang="ru-RU"/>
        </a:p>
      </dgm:t>
    </dgm:pt>
    <dgm:pt modelId="{92D9C8AC-57DF-4E43-9C13-3E4B7AED199A}" type="pres">
      <dgm:prSet presAssocID="{62F2A05B-5FEC-4DDD-9A3A-196E9B93CC01}" presName="parTrans" presStyleLbl="sibTrans2D1" presStyleIdx="1" presStyleCnt="5"/>
      <dgm:spPr/>
      <dgm:t>
        <a:bodyPr/>
        <a:lstStyle/>
        <a:p>
          <a:endParaRPr lang="ru-RU"/>
        </a:p>
      </dgm:t>
    </dgm:pt>
    <dgm:pt modelId="{53D47EC0-4605-44DE-BCC2-C0F9CAD06C4F}" type="pres">
      <dgm:prSet presAssocID="{62F2A05B-5FEC-4DDD-9A3A-196E9B93CC01}" presName="connectorText" presStyleLbl="sibTrans2D1" presStyleIdx="1" presStyleCnt="5"/>
      <dgm:spPr/>
      <dgm:t>
        <a:bodyPr/>
        <a:lstStyle/>
        <a:p>
          <a:endParaRPr lang="ru-RU"/>
        </a:p>
      </dgm:t>
    </dgm:pt>
    <dgm:pt modelId="{1655CF90-1BFD-4BE3-AE47-3F0F4313DADF}" type="pres">
      <dgm:prSet presAssocID="{AACEC835-B81A-4A7E-B9A3-AFDD249D6696}" presName="node" presStyleLbl="node1" presStyleIdx="1" presStyleCnt="5">
        <dgm:presLayoutVars>
          <dgm:bulletEnabled val="1"/>
        </dgm:presLayoutVars>
      </dgm:prSet>
      <dgm:spPr/>
      <dgm:t>
        <a:bodyPr/>
        <a:lstStyle/>
        <a:p>
          <a:endParaRPr lang="ru-RU"/>
        </a:p>
      </dgm:t>
    </dgm:pt>
    <dgm:pt modelId="{DBBF2DF3-1ACF-4561-B1D8-F21FF2838116}" type="pres">
      <dgm:prSet presAssocID="{66A92A60-2CEE-498C-B95C-9E185BABD3A0}" presName="parTrans" presStyleLbl="sibTrans2D1" presStyleIdx="2" presStyleCnt="5"/>
      <dgm:spPr/>
      <dgm:t>
        <a:bodyPr/>
        <a:lstStyle/>
        <a:p>
          <a:endParaRPr lang="ru-RU"/>
        </a:p>
      </dgm:t>
    </dgm:pt>
    <dgm:pt modelId="{61628FA1-8076-412A-8A42-726E13343332}" type="pres">
      <dgm:prSet presAssocID="{66A92A60-2CEE-498C-B95C-9E185BABD3A0}" presName="connectorText" presStyleLbl="sibTrans2D1" presStyleIdx="2" presStyleCnt="5"/>
      <dgm:spPr/>
      <dgm:t>
        <a:bodyPr/>
        <a:lstStyle/>
        <a:p>
          <a:endParaRPr lang="ru-RU"/>
        </a:p>
      </dgm:t>
    </dgm:pt>
    <dgm:pt modelId="{3E789BE6-03A2-436A-9FC6-8E696C5833F3}" type="pres">
      <dgm:prSet presAssocID="{88C46C40-5061-43D9-8D18-FB2C0812C90F}" presName="node" presStyleLbl="node1" presStyleIdx="2" presStyleCnt="5">
        <dgm:presLayoutVars>
          <dgm:bulletEnabled val="1"/>
        </dgm:presLayoutVars>
      </dgm:prSet>
      <dgm:spPr/>
      <dgm:t>
        <a:bodyPr/>
        <a:lstStyle/>
        <a:p>
          <a:endParaRPr lang="ru-RU"/>
        </a:p>
      </dgm:t>
    </dgm:pt>
    <dgm:pt modelId="{A186DB33-A121-4A1A-B77C-CAF32306E515}" type="pres">
      <dgm:prSet presAssocID="{27D2C01B-2E96-4CF2-89B8-7BC34780ED6F}" presName="parTrans" presStyleLbl="sibTrans2D1" presStyleIdx="3" presStyleCnt="5"/>
      <dgm:spPr/>
      <dgm:t>
        <a:bodyPr/>
        <a:lstStyle/>
        <a:p>
          <a:endParaRPr lang="ru-RU"/>
        </a:p>
      </dgm:t>
    </dgm:pt>
    <dgm:pt modelId="{AE9F55B3-193A-4029-B2AF-829B6507B463}" type="pres">
      <dgm:prSet presAssocID="{27D2C01B-2E96-4CF2-89B8-7BC34780ED6F}" presName="connectorText" presStyleLbl="sibTrans2D1" presStyleIdx="3" presStyleCnt="5"/>
      <dgm:spPr/>
      <dgm:t>
        <a:bodyPr/>
        <a:lstStyle/>
        <a:p>
          <a:endParaRPr lang="ru-RU"/>
        </a:p>
      </dgm:t>
    </dgm:pt>
    <dgm:pt modelId="{CAD30482-B668-41E7-8AFF-8AC0E72473AA}" type="pres">
      <dgm:prSet presAssocID="{5B7287A8-3469-4897-A806-1425056438ED}" presName="node" presStyleLbl="node1" presStyleIdx="3" presStyleCnt="5">
        <dgm:presLayoutVars>
          <dgm:bulletEnabled val="1"/>
        </dgm:presLayoutVars>
      </dgm:prSet>
      <dgm:spPr/>
      <dgm:t>
        <a:bodyPr/>
        <a:lstStyle/>
        <a:p>
          <a:endParaRPr lang="ru-RU"/>
        </a:p>
      </dgm:t>
    </dgm:pt>
    <dgm:pt modelId="{38CDEF7D-066B-4984-9577-27377BF6EBE3}" type="pres">
      <dgm:prSet presAssocID="{8478B6FA-158A-44BC-977B-E35D2FBA86ED}" presName="parTrans" presStyleLbl="sibTrans2D1" presStyleIdx="4" presStyleCnt="5"/>
      <dgm:spPr/>
      <dgm:t>
        <a:bodyPr/>
        <a:lstStyle/>
        <a:p>
          <a:endParaRPr lang="ru-RU"/>
        </a:p>
      </dgm:t>
    </dgm:pt>
    <dgm:pt modelId="{D90280C3-0C52-4254-9AD4-311F932B6B44}" type="pres">
      <dgm:prSet presAssocID="{8478B6FA-158A-44BC-977B-E35D2FBA86ED}" presName="connectorText" presStyleLbl="sibTrans2D1" presStyleIdx="4" presStyleCnt="5"/>
      <dgm:spPr/>
      <dgm:t>
        <a:bodyPr/>
        <a:lstStyle/>
        <a:p>
          <a:endParaRPr lang="ru-RU"/>
        </a:p>
      </dgm:t>
    </dgm:pt>
    <dgm:pt modelId="{49A4AD4C-B2E9-4379-94E1-CB8B943E6949}" type="pres">
      <dgm:prSet presAssocID="{64C36ED2-04FD-46DD-935E-947BC7E6AAD6}" presName="node" presStyleLbl="node1" presStyleIdx="4" presStyleCnt="5" custRadScaleRad="94834" custRadScaleInc="-790">
        <dgm:presLayoutVars>
          <dgm:bulletEnabled val="1"/>
        </dgm:presLayoutVars>
      </dgm:prSet>
      <dgm:spPr/>
      <dgm:t>
        <a:bodyPr/>
        <a:lstStyle/>
        <a:p>
          <a:endParaRPr lang="ru-RU"/>
        </a:p>
      </dgm:t>
    </dgm:pt>
  </dgm:ptLst>
  <dgm:cxnLst>
    <dgm:cxn modelId="{4109CBB1-A2AD-4E07-9B50-D03B9FC83957}" type="presOf" srcId="{88C46C40-5061-43D9-8D18-FB2C0812C90F}" destId="{3E789BE6-03A2-436A-9FC6-8E696C5833F3}" srcOrd="0" destOrd="0" presId="urn:microsoft.com/office/officeart/2005/8/layout/radial5"/>
    <dgm:cxn modelId="{54F5517E-ED36-43A0-AC51-4D22E214F31F}" type="presOf" srcId="{8478B6FA-158A-44BC-977B-E35D2FBA86ED}" destId="{38CDEF7D-066B-4984-9577-27377BF6EBE3}" srcOrd="0" destOrd="0" presId="urn:microsoft.com/office/officeart/2005/8/layout/radial5"/>
    <dgm:cxn modelId="{868F7689-E109-43FA-ACF6-C85434D99BE9}" type="presOf" srcId="{62F2A05B-5FEC-4DDD-9A3A-196E9B93CC01}" destId="{53D47EC0-4605-44DE-BCC2-C0F9CAD06C4F}" srcOrd="1" destOrd="0" presId="urn:microsoft.com/office/officeart/2005/8/layout/radial5"/>
    <dgm:cxn modelId="{4D464800-5321-4512-AC3A-D093A6BF0512}" srcId="{17CDCC8C-419A-4A63-B27C-9DC9A8E7E17C}" destId="{AACEC835-B81A-4A7E-B9A3-AFDD249D6696}" srcOrd="1" destOrd="0" parTransId="{62F2A05B-5FEC-4DDD-9A3A-196E9B93CC01}" sibTransId="{05615A95-88EC-4546-A1A0-5E1B2742B080}"/>
    <dgm:cxn modelId="{2EA41134-45B8-4E17-9595-9976453E538D}" srcId="{17CDCC8C-419A-4A63-B27C-9DC9A8E7E17C}" destId="{85F50A1B-B607-4DFE-BF69-4646254F9F9A}" srcOrd="0" destOrd="0" parTransId="{EBCA9696-5084-44CD-81EF-12AC34852FCA}" sibTransId="{2C0C1FD3-A1FA-450F-947B-67B9FB857682}"/>
    <dgm:cxn modelId="{0A6C6AD7-DFE7-4E2C-BA73-8147F8F6BDE9}" type="presOf" srcId="{27D2C01B-2E96-4CF2-89B8-7BC34780ED6F}" destId="{A186DB33-A121-4A1A-B77C-CAF32306E515}" srcOrd="0" destOrd="0" presId="urn:microsoft.com/office/officeart/2005/8/layout/radial5"/>
    <dgm:cxn modelId="{8970421E-6F31-4E76-B768-79DD33546343}" type="presOf" srcId="{66A92A60-2CEE-498C-B95C-9E185BABD3A0}" destId="{61628FA1-8076-412A-8A42-726E13343332}" srcOrd="1" destOrd="0" presId="urn:microsoft.com/office/officeart/2005/8/layout/radial5"/>
    <dgm:cxn modelId="{37EF9E69-BD70-40E6-B1EF-BD74041B1DBD}" srcId="{17CDCC8C-419A-4A63-B27C-9DC9A8E7E17C}" destId="{5B7287A8-3469-4897-A806-1425056438ED}" srcOrd="3" destOrd="0" parTransId="{27D2C01B-2E96-4CF2-89B8-7BC34780ED6F}" sibTransId="{78B08E61-ED1D-4122-B1A0-8902A1725706}"/>
    <dgm:cxn modelId="{8D497406-4B6B-4402-B020-E9A46801B75D}" type="presOf" srcId="{66A92A60-2CEE-498C-B95C-9E185BABD3A0}" destId="{DBBF2DF3-1ACF-4561-B1D8-F21FF2838116}" srcOrd="0" destOrd="0" presId="urn:microsoft.com/office/officeart/2005/8/layout/radial5"/>
    <dgm:cxn modelId="{619E58C6-300C-4409-A4CC-F48C521F311D}" type="presOf" srcId="{85F50A1B-B607-4DFE-BF69-4646254F9F9A}" destId="{62919071-6969-4C2B-A9A3-3BC0D5C9417A}" srcOrd="0" destOrd="0" presId="urn:microsoft.com/office/officeart/2005/8/layout/radial5"/>
    <dgm:cxn modelId="{CE4F91D2-F016-4C9E-8E17-502D68AD06E5}" type="presOf" srcId="{6148A454-08E1-4F41-B218-70C64BBFDFF5}" destId="{7FA536C7-E23B-4332-9505-18266A7EEA47}" srcOrd="0" destOrd="0" presId="urn:microsoft.com/office/officeart/2005/8/layout/radial5"/>
    <dgm:cxn modelId="{80CF96AD-BB97-4B8D-9F16-29B47829956A}" type="presOf" srcId="{5B7287A8-3469-4897-A806-1425056438ED}" destId="{CAD30482-B668-41E7-8AFF-8AC0E72473AA}" srcOrd="0" destOrd="0" presId="urn:microsoft.com/office/officeart/2005/8/layout/radial5"/>
    <dgm:cxn modelId="{5388DE8B-63B3-4CB8-93A7-431726C1591E}" type="presOf" srcId="{EBCA9696-5084-44CD-81EF-12AC34852FCA}" destId="{6F0BD9CF-CE0A-4F86-825D-5AA1CC0B97D8}" srcOrd="0" destOrd="0" presId="urn:microsoft.com/office/officeart/2005/8/layout/radial5"/>
    <dgm:cxn modelId="{BD3B896A-87BD-4D20-BE26-E0024EAC80E9}" type="presOf" srcId="{62F2A05B-5FEC-4DDD-9A3A-196E9B93CC01}" destId="{92D9C8AC-57DF-4E43-9C13-3E4B7AED199A}" srcOrd="0" destOrd="0" presId="urn:microsoft.com/office/officeart/2005/8/layout/radial5"/>
    <dgm:cxn modelId="{41F1D1B9-394F-4AC1-A68E-922195814DA2}" type="presOf" srcId="{EBCA9696-5084-44CD-81EF-12AC34852FCA}" destId="{E4BC904E-14AB-42F5-A975-2472490CB1F6}" srcOrd="1" destOrd="0" presId="urn:microsoft.com/office/officeart/2005/8/layout/radial5"/>
    <dgm:cxn modelId="{C1F6BA53-1C8F-451C-A4D5-02B02B470173}" srcId="{17CDCC8C-419A-4A63-B27C-9DC9A8E7E17C}" destId="{88C46C40-5061-43D9-8D18-FB2C0812C90F}" srcOrd="2" destOrd="0" parTransId="{66A92A60-2CEE-498C-B95C-9E185BABD3A0}" sibTransId="{F521CF56-42B2-408F-A8DA-E8621A8BB41D}"/>
    <dgm:cxn modelId="{74120206-F209-4DED-8999-31749A63B2F0}" type="presOf" srcId="{27D2C01B-2E96-4CF2-89B8-7BC34780ED6F}" destId="{AE9F55B3-193A-4029-B2AF-829B6507B463}" srcOrd="1" destOrd="0" presId="urn:microsoft.com/office/officeart/2005/8/layout/radial5"/>
    <dgm:cxn modelId="{200946B1-44C3-4990-ACB7-1D173E2F79C3}" srcId="{17CDCC8C-419A-4A63-B27C-9DC9A8E7E17C}" destId="{64C36ED2-04FD-46DD-935E-947BC7E6AAD6}" srcOrd="4" destOrd="0" parTransId="{8478B6FA-158A-44BC-977B-E35D2FBA86ED}" sibTransId="{49D49414-9418-44C8-A208-05569CDD5B30}"/>
    <dgm:cxn modelId="{7D7F036A-4AFB-4BC6-A91C-49489C3BA780}" type="presOf" srcId="{AACEC835-B81A-4A7E-B9A3-AFDD249D6696}" destId="{1655CF90-1BFD-4BE3-AE47-3F0F4313DADF}" srcOrd="0" destOrd="0" presId="urn:microsoft.com/office/officeart/2005/8/layout/radial5"/>
    <dgm:cxn modelId="{3C1162A8-58AE-4956-85C2-53D4027C8A3E}" type="presOf" srcId="{64C36ED2-04FD-46DD-935E-947BC7E6AAD6}" destId="{49A4AD4C-B2E9-4379-94E1-CB8B943E6949}" srcOrd="0" destOrd="0" presId="urn:microsoft.com/office/officeart/2005/8/layout/radial5"/>
    <dgm:cxn modelId="{B6AFDC8A-AF5C-4F8C-A6B2-0202DDDFADEB}" type="presOf" srcId="{8478B6FA-158A-44BC-977B-E35D2FBA86ED}" destId="{D90280C3-0C52-4254-9AD4-311F932B6B44}" srcOrd="1" destOrd="0" presId="urn:microsoft.com/office/officeart/2005/8/layout/radial5"/>
    <dgm:cxn modelId="{1ABC64C7-6C00-40B5-B6B9-3B45247E85D8}" srcId="{6148A454-08E1-4F41-B218-70C64BBFDFF5}" destId="{17CDCC8C-419A-4A63-B27C-9DC9A8E7E17C}" srcOrd="0" destOrd="0" parTransId="{7C953C6F-1B4B-4725-BB25-D6B1E56F7C9F}" sibTransId="{A5987AFD-904D-4C2C-BB81-6C41AC0D4C73}"/>
    <dgm:cxn modelId="{CF897113-D27C-404A-AD5C-52608FF9EA8D}" type="presOf" srcId="{17CDCC8C-419A-4A63-B27C-9DC9A8E7E17C}" destId="{107DD6D4-5B2C-49F6-8C8B-0494E471045D}" srcOrd="0" destOrd="0" presId="urn:microsoft.com/office/officeart/2005/8/layout/radial5"/>
    <dgm:cxn modelId="{844735FB-1E08-4857-8571-5B0CC5BB737D}" type="presParOf" srcId="{7FA536C7-E23B-4332-9505-18266A7EEA47}" destId="{107DD6D4-5B2C-49F6-8C8B-0494E471045D}" srcOrd="0" destOrd="0" presId="urn:microsoft.com/office/officeart/2005/8/layout/radial5"/>
    <dgm:cxn modelId="{15DA3339-6404-4042-B15B-44A86A55C1D0}" type="presParOf" srcId="{7FA536C7-E23B-4332-9505-18266A7EEA47}" destId="{6F0BD9CF-CE0A-4F86-825D-5AA1CC0B97D8}" srcOrd="1" destOrd="0" presId="urn:microsoft.com/office/officeart/2005/8/layout/radial5"/>
    <dgm:cxn modelId="{26392494-F6CA-409E-AD7A-684443DFC2AE}" type="presParOf" srcId="{6F0BD9CF-CE0A-4F86-825D-5AA1CC0B97D8}" destId="{E4BC904E-14AB-42F5-A975-2472490CB1F6}" srcOrd="0" destOrd="0" presId="urn:microsoft.com/office/officeart/2005/8/layout/radial5"/>
    <dgm:cxn modelId="{B42FD211-6AFD-44AA-ABBA-2B1333B112EA}" type="presParOf" srcId="{7FA536C7-E23B-4332-9505-18266A7EEA47}" destId="{62919071-6969-4C2B-A9A3-3BC0D5C9417A}" srcOrd="2" destOrd="0" presId="urn:microsoft.com/office/officeart/2005/8/layout/radial5"/>
    <dgm:cxn modelId="{18D6AB61-2D89-4299-BD63-91FBC6DAA3F3}" type="presParOf" srcId="{7FA536C7-E23B-4332-9505-18266A7EEA47}" destId="{92D9C8AC-57DF-4E43-9C13-3E4B7AED199A}" srcOrd="3" destOrd="0" presId="urn:microsoft.com/office/officeart/2005/8/layout/radial5"/>
    <dgm:cxn modelId="{41717873-9D91-4103-9907-2ECA3D4D5B8E}" type="presParOf" srcId="{92D9C8AC-57DF-4E43-9C13-3E4B7AED199A}" destId="{53D47EC0-4605-44DE-BCC2-C0F9CAD06C4F}" srcOrd="0" destOrd="0" presId="urn:microsoft.com/office/officeart/2005/8/layout/radial5"/>
    <dgm:cxn modelId="{32E5E23A-86DE-4407-B8CA-A648721B3D53}" type="presParOf" srcId="{7FA536C7-E23B-4332-9505-18266A7EEA47}" destId="{1655CF90-1BFD-4BE3-AE47-3F0F4313DADF}" srcOrd="4" destOrd="0" presId="urn:microsoft.com/office/officeart/2005/8/layout/radial5"/>
    <dgm:cxn modelId="{26445486-F73C-4C0E-B313-2E2D9643C7D7}" type="presParOf" srcId="{7FA536C7-E23B-4332-9505-18266A7EEA47}" destId="{DBBF2DF3-1ACF-4561-B1D8-F21FF2838116}" srcOrd="5" destOrd="0" presId="urn:microsoft.com/office/officeart/2005/8/layout/radial5"/>
    <dgm:cxn modelId="{C51302F2-27BD-4934-8502-BB583BD55FF9}" type="presParOf" srcId="{DBBF2DF3-1ACF-4561-B1D8-F21FF2838116}" destId="{61628FA1-8076-412A-8A42-726E13343332}" srcOrd="0" destOrd="0" presId="urn:microsoft.com/office/officeart/2005/8/layout/radial5"/>
    <dgm:cxn modelId="{79BE735A-BE1A-457E-94DA-57AEC3274B75}" type="presParOf" srcId="{7FA536C7-E23B-4332-9505-18266A7EEA47}" destId="{3E789BE6-03A2-436A-9FC6-8E696C5833F3}" srcOrd="6" destOrd="0" presId="urn:microsoft.com/office/officeart/2005/8/layout/radial5"/>
    <dgm:cxn modelId="{7872EEFD-A43F-4FF5-9EFD-6185274D62AE}" type="presParOf" srcId="{7FA536C7-E23B-4332-9505-18266A7EEA47}" destId="{A186DB33-A121-4A1A-B77C-CAF32306E515}" srcOrd="7" destOrd="0" presId="urn:microsoft.com/office/officeart/2005/8/layout/radial5"/>
    <dgm:cxn modelId="{05089662-EC10-4D27-B3D4-46D8E166DB40}" type="presParOf" srcId="{A186DB33-A121-4A1A-B77C-CAF32306E515}" destId="{AE9F55B3-193A-4029-B2AF-829B6507B463}" srcOrd="0" destOrd="0" presId="urn:microsoft.com/office/officeart/2005/8/layout/radial5"/>
    <dgm:cxn modelId="{42381D79-C7D4-4306-92D6-1C9C14FC9975}" type="presParOf" srcId="{7FA536C7-E23B-4332-9505-18266A7EEA47}" destId="{CAD30482-B668-41E7-8AFF-8AC0E72473AA}" srcOrd="8" destOrd="0" presId="urn:microsoft.com/office/officeart/2005/8/layout/radial5"/>
    <dgm:cxn modelId="{586AAF4B-D443-4E05-8800-FBBA116BF617}" type="presParOf" srcId="{7FA536C7-E23B-4332-9505-18266A7EEA47}" destId="{38CDEF7D-066B-4984-9577-27377BF6EBE3}" srcOrd="9" destOrd="0" presId="urn:microsoft.com/office/officeart/2005/8/layout/radial5"/>
    <dgm:cxn modelId="{3197E968-D768-4FE6-8D77-515DA05F512B}" type="presParOf" srcId="{38CDEF7D-066B-4984-9577-27377BF6EBE3}" destId="{D90280C3-0C52-4254-9AD4-311F932B6B44}" srcOrd="0" destOrd="0" presId="urn:microsoft.com/office/officeart/2005/8/layout/radial5"/>
    <dgm:cxn modelId="{389A39C5-C588-4A47-9C9D-F6B479EA6AA7}" type="presParOf" srcId="{7FA536C7-E23B-4332-9505-18266A7EEA47}" destId="{49A4AD4C-B2E9-4379-94E1-CB8B943E6949}"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34E5D5-6066-41AD-84B9-48429F24DB0A}" type="doc">
      <dgm:prSet loTypeId="urn:microsoft.com/office/officeart/2005/8/layout/radial5" loCatId="cycle" qsTypeId="urn:microsoft.com/office/officeart/2005/8/quickstyle/simple5" qsCatId="simple" csTypeId="urn:microsoft.com/office/officeart/2005/8/colors/colorful1#1" csCatId="colorful" phldr="1"/>
      <dgm:spPr/>
      <dgm:t>
        <a:bodyPr/>
        <a:lstStyle/>
        <a:p>
          <a:endParaRPr lang="ru-RU"/>
        </a:p>
      </dgm:t>
    </dgm:pt>
    <dgm:pt modelId="{0787C127-9DBD-4656-8C2D-518C3F842CFB}">
      <dgm:prSet phldrT="[Текст]"/>
      <dgm:spPr/>
      <dgm:t>
        <a:bodyPr/>
        <a:lstStyle/>
        <a:p>
          <a:r>
            <a:rPr lang="ru-RU" dirty="0" smtClean="0"/>
            <a:t>Коррекция агрессии</a:t>
          </a:r>
          <a:endParaRPr lang="ru-RU" dirty="0"/>
        </a:p>
      </dgm:t>
    </dgm:pt>
    <dgm:pt modelId="{E9DCA1B6-380C-4EEF-AE9C-6BF0B8DC9E0A}" type="parTrans" cxnId="{6A88F7A1-E6ED-4543-A8B6-409F3059ED03}">
      <dgm:prSet/>
      <dgm:spPr/>
      <dgm:t>
        <a:bodyPr/>
        <a:lstStyle/>
        <a:p>
          <a:endParaRPr lang="ru-RU"/>
        </a:p>
      </dgm:t>
    </dgm:pt>
    <dgm:pt modelId="{A3F0A904-2396-41F2-98C7-482D5B4AF421}" type="sibTrans" cxnId="{6A88F7A1-E6ED-4543-A8B6-409F3059ED03}">
      <dgm:prSet/>
      <dgm:spPr/>
      <dgm:t>
        <a:bodyPr/>
        <a:lstStyle/>
        <a:p>
          <a:endParaRPr lang="ru-RU"/>
        </a:p>
      </dgm:t>
    </dgm:pt>
    <dgm:pt modelId="{A0D2FDDE-90C2-4DD6-9DD1-2E92984669AE}">
      <dgm:prSet phldrT="[Текст]" custT="1"/>
      <dgm:spPr/>
      <dgm:t>
        <a:bodyPr/>
        <a:lstStyle/>
        <a:p>
          <a:r>
            <a:rPr lang="ru-RU" sz="1400" dirty="0" smtClean="0"/>
            <a:t>Эмоциональная компетентность </a:t>
          </a:r>
          <a:endParaRPr lang="ru-RU" sz="1400" dirty="0"/>
        </a:p>
      </dgm:t>
    </dgm:pt>
    <dgm:pt modelId="{73FC4337-3C93-4E09-8C40-789098557B2D}" type="parTrans" cxnId="{F2FBA012-E9E9-414C-B88C-CC81B0339EBD}">
      <dgm:prSet/>
      <dgm:spPr/>
      <dgm:t>
        <a:bodyPr/>
        <a:lstStyle/>
        <a:p>
          <a:endParaRPr lang="ru-RU"/>
        </a:p>
      </dgm:t>
    </dgm:pt>
    <dgm:pt modelId="{C217E1AE-F71F-418F-BA9C-F4B18B754A77}" type="sibTrans" cxnId="{F2FBA012-E9E9-414C-B88C-CC81B0339EBD}">
      <dgm:prSet/>
      <dgm:spPr/>
      <dgm:t>
        <a:bodyPr/>
        <a:lstStyle/>
        <a:p>
          <a:endParaRPr lang="ru-RU"/>
        </a:p>
      </dgm:t>
    </dgm:pt>
    <dgm:pt modelId="{8CA15081-8319-44FF-B1C7-AFBD5DE39358}">
      <dgm:prSet phldrT="[Текст]" custT="1"/>
      <dgm:spPr/>
      <dgm:t>
        <a:bodyPr/>
        <a:lstStyle/>
        <a:p>
          <a:r>
            <a:rPr lang="ru-RU" sz="1400" dirty="0" smtClean="0"/>
            <a:t>Управление  гневом</a:t>
          </a:r>
          <a:endParaRPr lang="ru-RU" sz="1400" dirty="0"/>
        </a:p>
      </dgm:t>
    </dgm:pt>
    <dgm:pt modelId="{C6269CB3-378E-4544-86C9-FFDCA1630C32}" type="parTrans" cxnId="{CF7B7B2D-35D4-4E59-8836-BA110A169B3B}">
      <dgm:prSet/>
      <dgm:spPr/>
      <dgm:t>
        <a:bodyPr/>
        <a:lstStyle/>
        <a:p>
          <a:endParaRPr lang="ru-RU"/>
        </a:p>
      </dgm:t>
    </dgm:pt>
    <dgm:pt modelId="{188A97B2-BD53-451D-BF38-1B48FFAB0103}" type="sibTrans" cxnId="{CF7B7B2D-35D4-4E59-8836-BA110A169B3B}">
      <dgm:prSet/>
      <dgm:spPr/>
      <dgm:t>
        <a:bodyPr/>
        <a:lstStyle/>
        <a:p>
          <a:endParaRPr lang="ru-RU"/>
        </a:p>
      </dgm:t>
    </dgm:pt>
    <dgm:pt modelId="{DB6C91CD-A8E3-42F8-96F1-C662DC2082EF}">
      <dgm:prSet phldrT="[Текст]" custT="1"/>
      <dgm:spPr/>
      <dgm:t>
        <a:bodyPr/>
        <a:lstStyle/>
        <a:p>
          <a:r>
            <a:rPr lang="ru-RU" sz="1400" dirty="0" smtClean="0"/>
            <a:t>Конструктивное  поведение</a:t>
          </a:r>
          <a:endParaRPr lang="ru-RU" sz="1400" dirty="0"/>
        </a:p>
      </dgm:t>
    </dgm:pt>
    <dgm:pt modelId="{3D97F476-3326-4D86-8649-1BE3CDB1E4E7}" type="parTrans" cxnId="{ABC00622-DFAE-4823-8FC4-BB6E87A2042E}">
      <dgm:prSet/>
      <dgm:spPr/>
      <dgm:t>
        <a:bodyPr/>
        <a:lstStyle/>
        <a:p>
          <a:endParaRPr lang="ru-RU"/>
        </a:p>
      </dgm:t>
    </dgm:pt>
    <dgm:pt modelId="{42D5AA23-1FFD-4376-AB52-7ED466AE1424}" type="sibTrans" cxnId="{ABC00622-DFAE-4823-8FC4-BB6E87A2042E}">
      <dgm:prSet/>
      <dgm:spPr/>
      <dgm:t>
        <a:bodyPr/>
        <a:lstStyle/>
        <a:p>
          <a:endParaRPr lang="ru-RU"/>
        </a:p>
      </dgm:t>
    </dgm:pt>
    <dgm:pt modelId="{87EA16C0-3FC9-4D86-B0CA-36AB2544067A}">
      <dgm:prSet phldrT="[Текст]" custT="1"/>
      <dgm:spPr/>
      <dgm:t>
        <a:bodyPr/>
        <a:lstStyle/>
        <a:p>
          <a:r>
            <a:rPr lang="ru-RU" sz="1400" dirty="0" smtClean="0"/>
            <a:t>Снижение уровня тревожности</a:t>
          </a:r>
          <a:endParaRPr lang="ru-RU" sz="1400" dirty="0"/>
        </a:p>
      </dgm:t>
    </dgm:pt>
    <dgm:pt modelId="{05F90EBE-3B03-4C1A-AF23-E507A01BD4D3}" type="parTrans" cxnId="{9CA31335-A088-471C-AB9A-D0D80F40D267}">
      <dgm:prSet/>
      <dgm:spPr/>
      <dgm:t>
        <a:bodyPr/>
        <a:lstStyle/>
        <a:p>
          <a:endParaRPr lang="ru-RU"/>
        </a:p>
      </dgm:t>
    </dgm:pt>
    <dgm:pt modelId="{B66A8D28-8D6C-4211-90BC-A3706C6FB0CE}" type="sibTrans" cxnId="{9CA31335-A088-471C-AB9A-D0D80F40D267}">
      <dgm:prSet/>
      <dgm:spPr/>
      <dgm:t>
        <a:bodyPr/>
        <a:lstStyle/>
        <a:p>
          <a:endParaRPr lang="ru-RU"/>
        </a:p>
      </dgm:t>
    </dgm:pt>
    <dgm:pt modelId="{D5FB4E3D-A5C6-40D7-ACEA-4D54F13E9D22}">
      <dgm:prSet phldrT="[Текст]"/>
      <dgm:spPr/>
      <dgm:t>
        <a:bodyPr/>
        <a:lstStyle/>
        <a:p>
          <a:r>
            <a:rPr lang="ru-RU" dirty="0" smtClean="0"/>
            <a:t>Формирование позитивной самооценки</a:t>
          </a:r>
          <a:endParaRPr lang="ru-RU" dirty="0"/>
        </a:p>
      </dgm:t>
    </dgm:pt>
    <dgm:pt modelId="{6235E88F-44F7-4740-8AA1-91BD6F1C588A}" type="parTrans" cxnId="{F976F250-FEFA-484A-8354-02D8FAA6D56D}">
      <dgm:prSet/>
      <dgm:spPr/>
      <dgm:t>
        <a:bodyPr/>
        <a:lstStyle/>
        <a:p>
          <a:endParaRPr lang="ru-RU"/>
        </a:p>
      </dgm:t>
    </dgm:pt>
    <dgm:pt modelId="{66873A67-14A2-4718-87F2-EEA2CE6BFC06}" type="sibTrans" cxnId="{F976F250-FEFA-484A-8354-02D8FAA6D56D}">
      <dgm:prSet/>
      <dgm:spPr/>
      <dgm:t>
        <a:bodyPr/>
        <a:lstStyle/>
        <a:p>
          <a:endParaRPr lang="ru-RU"/>
        </a:p>
      </dgm:t>
    </dgm:pt>
    <dgm:pt modelId="{4A09540E-729F-4EA2-A678-45BD92226DC7}">
      <dgm:prSet phldrT="[Текст]" custT="1"/>
      <dgm:spPr/>
      <dgm:t>
        <a:bodyPr/>
        <a:lstStyle/>
        <a:p>
          <a:r>
            <a:rPr lang="ru-RU" sz="1400" dirty="0" smtClean="0"/>
            <a:t>Выражение гнева приемлемым способом </a:t>
          </a:r>
          <a:endParaRPr lang="ru-RU" sz="1400" dirty="0"/>
        </a:p>
      </dgm:t>
    </dgm:pt>
    <dgm:pt modelId="{A6C8D532-095C-4473-996F-1EC37DCFE96E}" type="parTrans" cxnId="{714C35D3-9490-44EB-9771-209E03EC31BD}">
      <dgm:prSet/>
      <dgm:spPr/>
      <dgm:t>
        <a:bodyPr/>
        <a:lstStyle/>
        <a:p>
          <a:endParaRPr lang="ru-RU"/>
        </a:p>
      </dgm:t>
    </dgm:pt>
    <dgm:pt modelId="{ED0879D2-A835-47D3-9C6F-62F523B97E51}" type="sibTrans" cxnId="{714C35D3-9490-44EB-9771-209E03EC31BD}">
      <dgm:prSet/>
      <dgm:spPr/>
      <dgm:t>
        <a:bodyPr/>
        <a:lstStyle/>
        <a:p>
          <a:endParaRPr lang="ru-RU"/>
        </a:p>
      </dgm:t>
    </dgm:pt>
    <dgm:pt modelId="{74CD7A52-AF06-4141-B8CB-FEF12A571361}">
      <dgm:prSet phldrT="[Текст]"/>
      <dgm:spPr/>
      <dgm:t>
        <a:bodyPr/>
        <a:lstStyle/>
        <a:p>
          <a:r>
            <a:rPr lang="ru-RU" dirty="0" smtClean="0"/>
            <a:t>Работа с родителями</a:t>
          </a:r>
          <a:endParaRPr lang="ru-RU" dirty="0"/>
        </a:p>
      </dgm:t>
    </dgm:pt>
    <dgm:pt modelId="{4C88C397-C1EA-44D9-8323-31A8C2BD8CAF}" type="parTrans" cxnId="{EB0C5CBD-62DF-48C6-BF9B-3B533DF5BA57}">
      <dgm:prSet/>
      <dgm:spPr/>
      <dgm:t>
        <a:bodyPr/>
        <a:lstStyle/>
        <a:p>
          <a:endParaRPr lang="ru-RU"/>
        </a:p>
      </dgm:t>
    </dgm:pt>
    <dgm:pt modelId="{C301758C-3FA1-41E8-BA7A-B2C7C9817766}" type="sibTrans" cxnId="{EB0C5CBD-62DF-48C6-BF9B-3B533DF5BA57}">
      <dgm:prSet/>
      <dgm:spPr/>
      <dgm:t>
        <a:bodyPr/>
        <a:lstStyle/>
        <a:p>
          <a:endParaRPr lang="ru-RU"/>
        </a:p>
      </dgm:t>
    </dgm:pt>
    <dgm:pt modelId="{915E650F-375B-4B8F-870B-081920E6E750}" type="pres">
      <dgm:prSet presAssocID="{AF34E5D5-6066-41AD-84B9-48429F24DB0A}" presName="Name0" presStyleCnt="0">
        <dgm:presLayoutVars>
          <dgm:chMax val="1"/>
          <dgm:dir/>
          <dgm:animLvl val="ctr"/>
          <dgm:resizeHandles val="exact"/>
        </dgm:presLayoutVars>
      </dgm:prSet>
      <dgm:spPr/>
      <dgm:t>
        <a:bodyPr/>
        <a:lstStyle/>
        <a:p>
          <a:endParaRPr lang="ru-RU"/>
        </a:p>
      </dgm:t>
    </dgm:pt>
    <dgm:pt modelId="{936876E3-3914-4EE8-8D1E-5DA57C946BDF}" type="pres">
      <dgm:prSet presAssocID="{0787C127-9DBD-4656-8C2D-518C3F842CFB}" presName="centerShape" presStyleLbl="node0" presStyleIdx="0" presStyleCnt="1"/>
      <dgm:spPr/>
      <dgm:t>
        <a:bodyPr/>
        <a:lstStyle/>
        <a:p>
          <a:endParaRPr lang="ru-RU"/>
        </a:p>
      </dgm:t>
    </dgm:pt>
    <dgm:pt modelId="{4A370852-13B4-41EA-B4A6-9D450748F62D}" type="pres">
      <dgm:prSet presAssocID="{73FC4337-3C93-4E09-8C40-789098557B2D}" presName="parTrans" presStyleLbl="sibTrans2D1" presStyleIdx="0" presStyleCnt="7"/>
      <dgm:spPr/>
      <dgm:t>
        <a:bodyPr/>
        <a:lstStyle/>
        <a:p>
          <a:endParaRPr lang="ru-RU"/>
        </a:p>
      </dgm:t>
    </dgm:pt>
    <dgm:pt modelId="{C07BB950-E823-4F1A-88AB-49A53402FD46}" type="pres">
      <dgm:prSet presAssocID="{73FC4337-3C93-4E09-8C40-789098557B2D}" presName="connectorText" presStyleLbl="sibTrans2D1" presStyleIdx="0" presStyleCnt="7"/>
      <dgm:spPr/>
      <dgm:t>
        <a:bodyPr/>
        <a:lstStyle/>
        <a:p>
          <a:endParaRPr lang="ru-RU"/>
        </a:p>
      </dgm:t>
    </dgm:pt>
    <dgm:pt modelId="{F07CCA2B-B013-410A-AADF-2BCE706AC908}" type="pres">
      <dgm:prSet presAssocID="{A0D2FDDE-90C2-4DD6-9DD1-2E92984669AE}" presName="node" presStyleLbl="node1" presStyleIdx="0" presStyleCnt="7" custScaleX="121558" custScaleY="118953">
        <dgm:presLayoutVars>
          <dgm:bulletEnabled val="1"/>
        </dgm:presLayoutVars>
      </dgm:prSet>
      <dgm:spPr/>
      <dgm:t>
        <a:bodyPr/>
        <a:lstStyle/>
        <a:p>
          <a:endParaRPr lang="ru-RU"/>
        </a:p>
      </dgm:t>
    </dgm:pt>
    <dgm:pt modelId="{FF067C22-8982-4A17-B5E1-6008E7CD043B}" type="pres">
      <dgm:prSet presAssocID="{C6269CB3-378E-4544-86C9-FFDCA1630C32}" presName="parTrans" presStyleLbl="sibTrans2D1" presStyleIdx="1" presStyleCnt="7"/>
      <dgm:spPr/>
      <dgm:t>
        <a:bodyPr/>
        <a:lstStyle/>
        <a:p>
          <a:endParaRPr lang="ru-RU"/>
        </a:p>
      </dgm:t>
    </dgm:pt>
    <dgm:pt modelId="{F447FAB7-6D97-4719-A52C-3DDC9650ABC2}" type="pres">
      <dgm:prSet presAssocID="{C6269CB3-378E-4544-86C9-FFDCA1630C32}" presName="connectorText" presStyleLbl="sibTrans2D1" presStyleIdx="1" presStyleCnt="7"/>
      <dgm:spPr/>
      <dgm:t>
        <a:bodyPr/>
        <a:lstStyle/>
        <a:p>
          <a:endParaRPr lang="ru-RU"/>
        </a:p>
      </dgm:t>
    </dgm:pt>
    <dgm:pt modelId="{0698245D-8E17-45B9-8346-9FAFFA243F9A}" type="pres">
      <dgm:prSet presAssocID="{8CA15081-8319-44FF-B1C7-AFBD5DE39358}" presName="node" presStyleLbl="node1" presStyleIdx="1" presStyleCnt="7" custScaleX="114167" custScaleY="111894">
        <dgm:presLayoutVars>
          <dgm:bulletEnabled val="1"/>
        </dgm:presLayoutVars>
      </dgm:prSet>
      <dgm:spPr/>
      <dgm:t>
        <a:bodyPr/>
        <a:lstStyle/>
        <a:p>
          <a:endParaRPr lang="ru-RU"/>
        </a:p>
      </dgm:t>
    </dgm:pt>
    <dgm:pt modelId="{E91B77CA-A300-4732-B79C-2996429A8BBA}" type="pres">
      <dgm:prSet presAssocID="{3D97F476-3326-4D86-8649-1BE3CDB1E4E7}" presName="parTrans" presStyleLbl="sibTrans2D1" presStyleIdx="2" presStyleCnt="7"/>
      <dgm:spPr/>
      <dgm:t>
        <a:bodyPr/>
        <a:lstStyle/>
        <a:p>
          <a:endParaRPr lang="ru-RU"/>
        </a:p>
      </dgm:t>
    </dgm:pt>
    <dgm:pt modelId="{3E9A21F2-9AE2-45D0-881F-5722F27C28FD}" type="pres">
      <dgm:prSet presAssocID="{3D97F476-3326-4D86-8649-1BE3CDB1E4E7}" presName="connectorText" presStyleLbl="sibTrans2D1" presStyleIdx="2" presStyleCnt="7"/>
      <dgm:spPr/>
      <dgm:t>
        <a:bodyPr/>
        <a:lstStyle/>
        <a:p>
          <a:endParaRPr lang="ru-RU"/>
        </a:p>
      </dgm:t>
    </dgm:pt>
    <dgm:pt modelId="{32F0607E-10D8-4068-B1B7-345455C7F4F8}" type="pres">
      <dgm:prSet presAssocID="{DB6C91CD-A8E3-42F8-96F1-C662DC2082EF}" presName="node" presStyleLbl="node1" presStyleIdx="2" presStyleCnt="7" custScaleX="118369" custScaleY="121674">
        <dgm:presLayoutVars>
          <dgm:bulletEnabled val="1"/>
        </dgm:presLayoutVars>
      </dgm:prSet>
      <dgm:spPr/>
      <dgm:t>
        <a:bodyPr/>
        <a:lstStyle/>
        <a:p>
          <a:endParaRPr lang="ru-RU"/>
        </a:p>
      </dgm:t>
    </dgm:pt>
    <dgm:pt modelId="{EBA67C3C-8B7B-4417-9AE6-D6F3B40D1708}" type="pres">
      <dgm:prSet presAssocID="{05F90EBE-3B03-4C1A-AF23-E507A01BD4D3}" presName="parTrans" presStyleLbl="sibTrans2D1" presStyleIdx="3" presStyleCnt="7"/>
      <dgm:spPr/>
      <dgm:t>
        <a:bodyPr/>
        <a:lstStyle/>
        <a:p>
          <a:endParaRPr lang="ru-RU"/>
        </a:p>
      </dgm:t>
    </dgm:pt>
    <dgm:pt modelId="{BDC00F60-BE69-4F76-9A86-AC6CE4DAC055}" type="pres">
      <dgm:prSet presAssocID="{05F90EBE-3B03-4C1A-AF23-E507A01BD4D3}" presName="connectorText" presStyleLbl="sibTrans2D1" presStyleIdx="3" presStyleCnt="7"/>
      <dgm:spPr/>
      <dgm:t>
        <a:bodyPr/>
        <a:lstStyle/>
        <a:p>
          <a:endParaRPr lang="ru-RU"/>
        </a:p>
      </dgm:t>
    </dgm:pt>
    <dgm:pt modelId="{CB802B32-AAA0-47D1-BFE9-E92EDE32A5A3}" type="pres">
      <dgm:prSet presAssocID="{87EA16C0-3FC9-4D86-B0CA-36AB2544067A}" presName="node" presStyleLbl="node1" presStyleIdx="3" presStyleCnt="7" custScaleX="116820" custScaleY="117285">
        <dgm:presLayoutVars>
          <dgm:bulletEnabled val="1"/>
        </dgm:presLayoutVars>
      </dgm:prSet>
      <dgm:spPr/>
      <dgm:t>
        <a:bodyPr/>
        <a:lstStyle/>
        <a:p>
          <a:endParaRPr lang="ru-RU"/>
        </a:p>
      </dgm:t>
    </dgm:pt>
    <dgm:pt modelId="{B9EC2E3E-9D7D-4FB1-81C3-00BB802E8DB3}" type="pres">
      <dgm:prSet presAssocID="{A6C8D532-095C-4473-996F-1EC37DCFE96E}" presName="parTrans" presStyleLbl="sibTrans2D1" presStyleIdx="4" presStyleCnt="7"/>
      <dgm:spPr/>
      <dgm:t>
        <a:bodyPr/>
        <a:lstStyle/>
        <a:p>
          <a:endParaRPr lang="ru-RU"/>
        </a:p>
      </dgm:t>
    </dgm:pt>
    <dgm:pt modelId="{0810484C-0779-464C-BEB2-B3B2D56F84F8}" type="pres">
      <dgm:prSet presAssocID="{A6C8D532-095C-4473-996F-1EC37DCFE96E}" presName="connectorText" presStyleLbl="sibTrans2D1" presStyleIdx="4" presStyleCnt="7"/>
      <dgm:spPr/>
      <dgm:t>
        <a:bodyPr/>
        <a:lstStyle/>
        <a:p>
          <a:endParaRPr lang="ru-RU"/>
        </a:p>
      </dgm:t>
    </dgm:pt>
    <dgm:pt modelId="{4FD1FAD5-086F-4BBB-A231-43E1292D8024}" type="pres">
      <dgm:prSet presAssocID="{4A09540E-729F-4EA2-A678-45BD92226DC7}" presName="node" presStyleLbl="node1" presStyleIdx="4" presStyleCnt="7" custScaleX="110004" custScaleY="108486" custRadScaleRad="96948" custRadScaleInc="4482">
        <dgm:presLayoutVars>
          <dgm:bulletEnabled val="1"/>
        </dgm:presLayoutVars>
      </dgm:prSet>
      <dgm:spPr/>
      <dgm:t>
        <a:bodyPr/>
        <a:lstStyle/>
        <a:p>
          <a:endParaRPr lang="ru-RU"/>
        </a:p>
      </dgm:t>
    </dgm:pt>
    <dgm:pt modelId="{02EE58DF-C368-480B-8C32-935C9A487651}" type="pres">
      <dgm:prSet presAssocID="{6235E88F-44F7-4740-8AA1-91BD6F1C588A}" presName="parTrans" presStyleLbl="sibTrans2D1" presStyleIdx="5" presStyleCnt="7"/>
      <dgm:spPr/>
      <dgm:t>
        <a:bodyPr/>
        <a:lstStyle/>
        <a:p>
          <a:endParaRPr lang="ru-RU"/>
        </a:p>
      </dgm:t>
    </dgm:pt>
    <dgm:pt modelId="{1ACA1ED9-59AD-475F-9979-93957DA1F16C}" type="pres">
      <dgm:prSet presAssocID="{6235E88F-44F7-4740-8AA1-91BD6F1C588A}" presName="connectorText" presStyleLbl="sibTrans2D1" presStyleIdx="5" presStyleCnt="7"/>
      <dgm:spPr/>
      <dgm:t>
        <a:bodyPr/>
        <a:lstStyle/>
        <a:p>
          <a:endParaRPr lang="ru-RU"/>
        </a:p>
      </dgm:t>
    </dgm:pt>
    <dgm:pt modelId="{D443B871-3EB4-46D7-B5CC-4A653452A87E}" type="pres">
      <dgm:prSet presAssocID="{D5FB4E3D-A5C6-40D7-ACEA-4D54F13E9D22}" presName="node" presStyleLbl="node1" presStyleIdx="5" presStyleCnt="7" custScaleX="110679" custScaleY="112830">
        <dgm:presLayoutVars>
          <dgm:bulletEnabled val="1"/>
        </dgm:presLayoutVars>
      </dgm:prSet>
      <dgm:spPr/>
      <dgm:t>
        <a:bodyPr/>
        <a:lstStyle/>
        <a:p>
          <a:endParaRPr lang="ru-RU"/>
        </a:p>
      </dgm:t>
    </dgm:pt>
    <dgm:pt modelId="{9631025E-6428-481D-A894-981612E5FD7A}" type="pres">
      <dgm:prSet presAssocID="{4C88C397-C1EA-44D9-8323-31A8C2BD8CAF}" presName="parTrans" presStyleLbl="sibTrans2D1" presStyleIdx="6" presStyleCnt="7"/>
      <dgm:spPr/>
      <dgm:t>
        <a:bodyPr/>
        <a:lstStyle/>
        <a:p>
          <a:endParaRPr lang="ru-RU"/>
        </a:p>
      </dgm:t>
    </dgm:pt>
    <dgm:pt modelId="{604324D6-C332-447B-811C-BC56311C861E}" type="pres">
      <dgm:prSet presAssocID="{4C88C397-C1EA-44D9-8323-31A8C2BD8CAF}" presName="connectorText" presStyleLbl="sibTrans2D1" presStyleIdx="6" presStyleCnt="7"/>
      <dgm:spPr/>
      <dgm:t>
        <a:bodyPr/>
        <a:lstStyle/>
        <a:p>
          <a:endParaRPr lang="ru-RU"/>
        </a:p>
      </dgm:t>
    </dgm:pt>
    <dgm:pt modelId="{0230C511-9BC0-4527-9FC5-CFD9D6095950}" type="pres">
      <dgm:prSet presAssocID="{74CD7A52-AF06-4141-B8CB-FEF12A571361}" presName="node" presStyleLbl="node1" presStyleIdx="6" presStyleCnt="7" custScaleX="114093" custScaleY="108754" custRadScaleRad="89540" custRadScaleInc="7913">
        <dgm:presLayoutVars>
          <dgm:bulletEnabled val="1"/>
        </dgm:presLayoutVars>
      </dgm:prSet>
      <dgm:spPr/>
      <dgm:t>
        <a:bodyPr/>
        <a:lstStyle/>
        <a:p>
          <a:endParaRPr lang="ru-RU"/>
        </a:p>
      </dgm:t>
    </dgm:pt>
  </dgm:ptLst>
  <dgm:cxnLst>
    <dgm:cxn modelId="{6A88F7A1-E6ED-4543-A8B6-409F3059ED03}" srcId="{AF34E5D5-6066-41AD-84B9-48429F24DB0A}" destId="{0787C127-9DBD-4656-8C2D-518C3F842CFB}" srcOrd="0" destOrd="0" parTransId="{E9DCA1B6-380C-4EEF-AE9C-6BF0B8DC9E0A}" sibTransId="{A3F0A904-2396-41F2-98C7-482D5B4AF421}"/>
    <dgm:cxn modelId="{ABC00622-DFAE-4823-8FC4-BB6E87A2042E}" srcId="{0787C127-9DBD-4656-8C2D-518C3F842CFB}" destId="{DB6C91CD-A8E3-42F8-96F1-C662DC2082EF}" srcOrd="2" destOrd="0" parTransId="{3D97F476-3326-4D86-8649-1BE3CDB1E4E7}" sibTransId="{42D5AA23-1FFD-4376-AB52-7ED466AE1424}"/>
    <dgm:cxn modelId="{F976F250-FEFA-484A-8354-02D8FAA6D56D}" srcId="{0787C127-9DBD-4656-8C2D-518C3F842CFB}" destId="{D5FB4E3D-A5C6-40D7-ACEA-4D54F13E9D22}" srcOrd="5" destOrd="0" parTransId="{6235E88F-44F7-4740-8AA1-91BD6F1C588A}" sibTransId="{66873A67-14A2-4718-87F2-EEA2CE6BFC06}"/>
    <dgm:cxn modelId="{96B865A6-5351-4CFB-ACA1-DC0A94213A59}" type="presOf" srcId="{73FC4337-3C93-4E09-8C40-789098557B2D}" destId="{4A370852-13B4-41EA-B4A6-9D450748F62D}" srcOrd="0" destOrd="0" presId="urn:microsoft.com/office/officeart/2005/8/layout/radial5"/>
    <dgm:cxn modelId="{A7F0C411-22F6-462E-B115-0F77D9EA8E5A}" type="presOf" srcId="{AF34E5D5-6066-41AD-84B9-48429F24DB0A}" destId="{915E650F-375B-4B8F-870B-081920E6E750}" srcOrd="0" destOrd="0" presId="urn:microsoft.com/office/officeart/2005/8/layout/radial5"/>
    <dgm:cxn modelId="{65DF65A8-B803-4B5A-B52B-F310AC850465}" type="presOf" srcId="{A6C8D532-095C-4473-996F-1EC37DCFE96E}" destId="{0810484C-0779-464C-BEB2-B3B2D56F84F8}" srcOrd="1" destOrd="0" presId="urn:microsoft.com/office/officeart/2005/8/layout/radial5"/>
    <dgm:cxn modelId="{CF7B7B2D-35D4-4E59-8836-BA110A169B3B}" srcId="{0787C127-9DBD-4656-8C2D-518C3F842CFB}" destId="{8CA15081-8319-44FF-B1C7-AFBD5DE39358}" srcOrd="1" destOrd="0" parTransId="{C6269CB3-378E-4544-86C9-FFDCA1630C32}" sibTransId="{188A97B2-BD53-451D-BF38-1B48FFAB0103}"/>
    <dgm:cxn modelId="{415B08D3-2F27-49C4-9CB0-F62E3DC76FA5}" type="presOf" srcId="{6235E88F-44F7-4740-8AA1-91BD6F1C588A}" destId="{02EE58DF-C368-480B-8C32-935C9A487651}" srcOrd="0" destOrd="0" presId="urn:microsoft.com/office/officeart/2005/8/layout/radial5"/>
    <dgm:cxn modelId="{64530614-6EC3-4B52-9ED8-09778FC66A12}" type="presOf" srcId="{3D97F476-3326-4D86-8649-1BE3CDB1E4E7}" destId="{E91B77CA-A300-4732-B79C-2996429A8BBA}" srcOrd="0" destOrd="0" presId="urn:microsoft.com/office/officeart/2005/8/layout/radial5"/>
    <dgm:cxn modelId="{6C7F7D1B-E487-40D4-929D-B7021A036BC7}" type="presOf" srcId="{DB6C91CD-A8E3-42F8-96F1-C662DC2082EF}" destId="{32F0607E-10D8-4068-B1B7-345455C7F4F8}" srcOrd="0" destOrd="0" presId="urn:microsoft.com/office/officeart/2005/8/layout/radial5"/>
    <dgm:cxn modelId="{2A976D25-F233-4139-9575-975FAA7CB61A}" type="presOf" srcId="{A6C8D532-095C-4473-996F-1EC37DCFE96E}" destId="{B9EC2E3E-9D7D-4FB1-81C3-00BB802E8DB3}" srcOrd="0" destOrd="0" presId="urn:microsoft.com/office/officeart/2005/8/layout/radial5"/>
    <dgm:cxn modelId="{3561B775-47D5-49D1-8C08-608DE7415C4B}" type="presOf" srcId="{4C88C397-C1EA-44D9-8323-31A8C2BD8CAF}" destId="{9631025E-6428-481D-A894-981612E5FD7A}" srcOrd="0" destOrd="0" presId="urn:microsoft.com/office/officeart/2005/8/layout/radial5"/>
    <dgm:cxn modelId="{2638D7CC-9364-4655-A6F2-C798EE588CE5}" type="presOf" srcId="{73FC4337-3C93-4E09-8C40-789098557B2D}" destId="{C07BB950-E823-4F1A-88AB-49A53402FD46}" srcOrd="1" destOrd="0" presId="urn:microsoft.com/office/officeart/2005/8/layout/radial5"/>
    <dgm:cxn modelId="{DA21FFE5-F431-41E6-8D76-ED3862C18982}" type="presOf" srcId="{8CA15081-8319-44FF-B1C7-AFBD5DE39358}" destId="{0698245D-8E17-45B9-8346-9FAFFA243F9A}" srcOrd="0" destOrd="0" presId="urn:microsoft.com/office/officeart/2005/8/layout/radial5"/>
    <dgm:cxn modelId="{714C35D3-9490-44EB-9771-209E03EC31BD}" srcId="{0787C127-9DBD-4656-8C2D-518C3F842CFB}" destId="{4A09540E-729F-4EA2-A678-45BD92226DC7}" srcOrd="4" destOrd="0" parTransId="{A6C8D532-095C-4473-996F-1EC37DCFE96E}" sibTransId="{ED0879D2-A835-47D3-9C6F-62F523B97E51}"/>
    <dgm:cxn modelId="{E1F33A5D-9AB1-461A-BDDA-02673A6005F7}" type="presOf" srcId="{4C88C397-C1EA-44D9-8323-31A8C2BD8CAF}" destId="{604324D6-C332-447B-811C-BC56311C861E}" srcOrd="1" destOrd="0" presId="urn:microsoft.com/office/officeart/2005/8/layout/radial5"/>
    <dgm:cxn modelId="{D79DB4AD-9D57-4BBA-B970-84C05B7EC46A}" type="presOf" srcId="{C6269CB3-378E-4544-86C9-FFDCA1630C32}" destId="{FF067C22-8982-4A17-B5E1-6008E7CD043B}" srcOrd="0" destOrd="0" presId="urn:microsoft.com/office/officeart/2005/8/layout/radial5"/>
    <dgm:cxn modelId="{95EB9705-3914-4BA4-A78B-88866F6D6BE3}" type="presOf" srcId="{74CD7A52-AF06-4141-B8CB-FEF12A571361}" destId="{0230C511-9BC0-4527-9FC5-CFD9D6095950}" srcOrd="0" destOrd="0" presId="urn:microsoft.com/office/officeart/2005/8/layout/radial5"/>
    <dgm:cxn modelId="{47B0B6EB-37F4-470F-997A-CF71BAB05F8C}" type="presOf" srcId="{6235E88F-44F7-4740-8AA1-91BD6F1C588A}" destId="{1ACA1ED9-59AD-475F-9979-93957DA1F16C}" srcOrd="1" destOrd="0" presId="urn:microsoft.com/office/officeart/2005/8/layout/radial5"/>
    <dgm:cxn modelId="{5C0C72D9-D261-4E2D-A077-B1D89D9ED14B}" type="presOf" srcId="{D5FB4E3D-A5C6-40D7-ACEA-4D54F13E9D22}" destId="{D443B871-3EB4-46D7-B5CC-4A653452A87E}" srcOrd="0" destOrd="0" presId="urn:microsoft.com/office/officeart/2005/8/layout/radial5"/>
    <dgm:cxn modelId="{3A07A1C8-545D-4DF6-BC77-B90AEA17AB4C}" type="presOf" srcId="{05F90EBE-3B03-4C1A-AF23-E507A01BD4D3}" destId="{EBA67C3C-8B7B-4417-9AE6-D6F3B40D1708}" srcOrd="0" destOrd="0" presId="urn:microsoft.com/office/officeart/2005/8/layout/radial5"/>
    <dgm:cxn modelId="{9CA31335-A088-471C-AB9A-D0D80F40D267}" srcId="{0787C127-9DBD-4656-8C2D-518C3F842CFB}" destId="{87EA16C0-3FC9-4D86-B0CA-36AB2544067A}" srcOrd="3" destOrd="0" parTransId="{05F90EBE-3B03-4C1A-AF23-E507A01BD4D3}" sibTransId="{B66A8D28-8D6C-4211-90BC-A3706C6FB0CE}"/>
    <dgm:cxn modelId="{EB0C5CBD-62DF-48C6-BF9B-3B533DF5BA57}" srcId="{0787C127-9DBD-4656-8C2D-518C3F842CFB}" destId="{74CD7A52-AF06-4141-B8CB-FEF12A571361}" srcOrd="6" destOrd="0" parTransId="{4C88C397-C1EA-44D9-8323-31A8C2BD8CAF}" sibTransId="{C301758C-3FA1-41E8-BA7A-B2C7C9817766}"/>
    <dgm:cxn modelId="{85E335E1-2583-4084-A069-FA4D44BB48E0}" type="presOf" srcId="{3D97F476-3326-4D86-8649-1BE3CDB1E4E7}" destId="{3E9A21F2-9AE2-45D0-881F-5722F27C28FD}" srcOrd="1" destOrd="0" presId="urn:microsoft.com/office/officeart/2005/8/layout/radial5"/>
    <dgm:cxn modelId="{F2FBA012-E9E9-414C-B88C-CC81B0339EBD}" srcId="{0787C127-9DBD-4656-8C2D-518C3F842CFB}" destId="{A0D2FDDE-90C2-4DD6-9DD1-2E92984669AE}" srcOrd="0" destOrd="0" parTransId="{73FC4337-3C93-4E09-8C40-789098557B2D}" sibTransId="{C217E1AE-F71F-418F-BA9C-F4B18B754A77}"/>
    <dgm:cxn modelId="{6425F420-1336-4756-819C-DBD577A3ED88}" type="presOf" srcId="{4A09540E-729F-4EA2-A678-45BD92226DC7}" destId="{4FD1FAD5-086F-4BBB-A231-43E1292D8024}" srcOrd="0" destOrd="0" presId="urn:microsoft.com/office/officeart/2005/8/layout/radial5"/>
    <dgm:cxn modelId="{9CF1B81A-25A4-4A6D-8509-BE582E6659EA}" type="presOf" srcId="{C6269CB3-378E-4544-86C9-FFDCA1630C32}" destId="{F447FAB7-6D97-4719-A52C-3DDC9650ABC2}" srcOrd="1" destOrd="0" presId="urn:microsoft.com/office/officeart/2005/8/layout/radial5"/>
    <dgm:cxn modelId="{2A4E3052-552A-41EB-8CFF-08E177C84B7E}" type="presOf" srcId="{05F90EBE-3B03-4C1A-AF23-E507A01BD4D3}" destId="{BDC00F60-BE69-4F76-9A86-AC6CE4DAC055}" srcOrd="1" destOrd="0" presId="urn:microsoft.com/office/officeart/2005/8/layout/radial5"/>
    <dgm:cxn modelId="{0E2C5244-29C2-4E34-BDED-E37ADFF89285}" type="presOf" srcId="{87EA16C0-3FC9-4D86-B0CA-36AB2544067A}" destId="{CB802B32-AAA0-47D1-BFE9-E92EDE32A5A3}" srcOrd="0" destOrd="0" presId="urn:microsoft.com/office/officeart/2005/8/layout/radial5"/>
    <dgm:cxn modelId="{B9085370-9959-4658-A98B-7AE04F5CEC74}" type="presOf" srcId="{A0D2FDDE-90C2-4DD6-9DD1-2E92984669AE}" destId="{F07CCA2B-B013-410A-AADF-2BCE706AC908}" srcOrd="0" destOrd="0" presId="urn:microsoft.com/office/officeart/2005/8/layout/radial5"/>
    <dgm:cxn modelId="{11D41214-7AED-4E70-9D41-756536FE73E4}" type="presOf" srcId="{0787C127-9DBD-4656-8C2D-518C3F842CFB}" destId="{936876E3-3914-4EE8-8D1E-5DA57C946BDF}" srcOrd="0" destOrd="0" presId="urn:microsoft.com/office/officeart/2005/8/layout/radial5"/>
    <dgm:cxn modelId="{1FFC5B8E-011D-4953-A4AE-ECB0642640A5}" type="presParOf" srcId="{915E650F-375B-4B8F-870B-081920E6E750}" destId="{936876E3-3914-4EE8-8D1E-5DA57C946BDF}" srcOrd="0" destOrd="0" presId="urn:microsoft.com/office/officeart/2005/8/layout/radial5"/>
    <dgm:cxn modelId="{BAC2250B-2127-4A14-A2ED-4F645B23149D}" type="presParOf" srcId="{915E650F-375B-4B8F-870B-081920E6E750}" destId="{4A370852-13B4-41EA-B4A6-9D450748F62D}" srcOrd="1" destOrd="0" presId="urn:microsoft.com/office/officeart/2005/8/layout/radial5"/>
    <dgm:cxn modelId="{9B40D9C1-275D-4F5B-B24A-6674BF7F7E9A}" type="presParOf" srcId="{4A370852-13B4-41EA-B4A6-9D450748F62D}" destId="{C07BB950-E823-4F1A-88AB-49A53402FD46}" srcOrd="0" destOrd="0" presId="urn:microsoft.com/office/officeart/2005/8/layout/radial5"/>
    <dgm:cxn modelId="{AD7F956E-1773-4662-97B3-B3A0CB696350}" type="presParOf" srcId="{915E650F-375B-4B8F-870B-081920E6E750}" destId="{F07CCA2B-B013-410A-AADF-2BCE706AC908}" srcOrd="2" destOrd="0" presId="urn:microsoft.com/office/officeart/2005/8/layout/radial5"/>
    <dgm:cxn modelId="{F6183B34-36F0-433E-B90E-E00C495E1FF8}" type="presParOf" srcId="{915E650F-375B-4B8F-870B-081920E6E750}" destId="{FF067C22-8982-4A17-B5E1-6008E7CD043B}" srcOrd="3" destOrd="0" presId="urn:microsoft.com/office/officeart/2005/8/layout/radial5"/>
    <dgm:cxn modelId="{3F9CB9E0-2118-46EF-8D52-E620AA3F9CAF}" type="presParOf" srcId="{FF067C22-8982-4A17-B5E1-6008E7CD043B}" destId="{F447FAB7-6D97-4719-A52C-3DDC9650ABC2}" srcOrd="0" destOrd="0" presId="urn:microsoft.com/office/officeart/2005/8/layout/radial5"/>
    <dgm:cxn modelId="{360DF555-30CD-4C75-A11A-30D000A442D4}" type="presParOf" srcId="{915E650F-375B-4B8F-870B-081920E6E750}" destId="{0698245D-8E17-45B9-8346-9FAFFA243F9A}" srcOrd="4" destOrd="0" presId="urn:microsoft.com/office/officeart/2005/8/layout/radial5"/>
    <dgm:cxn modelId="{BAC9FC67-301A-44EC-BBAE-F71F076AA96B}" type="presParOf" srcId="{915E650F-375B-4B8F-870B-081920E6E750}" destId="{E91B77CA-A300-4732-B79C-2996429A8BBA}" srcOrd="5" destOrd="0" presId="urn:microsoft.com/office/officeart/2005/8/layout/radial5"/>
    <dgm:cxn modelId="{04AB5734-F0D5-47AB-87E5-21724A2A73D7}" type="presParOf" srcId="{E91B77CA-A300-4732-B79C-2996429A8BBA}" destId="{3E9A21F2-9AE2-45D0-881F-5722F27C28FD}" srcOrd="0" destOrd="0" presId="urn:microsoft.com/office/officeart/2005/8/layout/radial5"/>
    <dgm:cxn modelId="{341492FF-D474-47CC-A23A-1909B37CC09D}" type="presParOf" srcId="{915E650F-375B-4B8F-870B-081920E6E750}" destId="{32F0607E-10D8-4068-B1B7-345455C7F4F8}" srcOrd="6" destOrd="0" presId="urn:microsoft.com/office/officeart/2005/8/layout/radial5"/>
    <dgm:cxn modelId="{5C75E33B-0220-4E37-97F8-028D1F2D18FC}" type="presParOf" srcId="{915E650F-375B-4B8F-870B-081920E6E750}" destId="{EBA67C3C-8B7B-4417-9AE6-D6F3B40D1708}" srcOrd="7" destOrd="0" presId="urn:microsoft.com/office/officeart/2005/8/layout/radial5"/>
    <dgm:cxn modelId="{17002C82-C2B4-4071-963A-3165124DEB24}" type="presParOf" srcId="{EBA67C3C-8B7B-4417-9AE6-D6F3B40D1708}" destId="{BDC00F60-BE69-4F76-9A86-AC6CE4DAC055}" srcOrd="0" destOrd="0" presId="urn:microsoft.com/office/officeart/2005/8/layout/radial5"/>
    <dgm:cxn modelId="{49FA87DB-09A7-496B-9FFE-EBDDE3AE0DC7}" type="presParOf" srcId="{915E650F-375B-4B8F-870B-081920E6E750}" destId="{CB802B32-AAA0-47D1-BFE9-E92EDE32A5A3}" srcOrd="8" destOrd="0" presId="urn:microsoft.com/office/officeart/2005/8/layout/radial5"/>
    <dgm:cxn modelId="{3B524BD9-F4E6-4D06-A8EE-4057ACC0D9E7}" type="presParOf" srcId="{915E650F-375B-4B8F-870B-081920E6E750}" destId="{B9EC2E3E-9D7D-4FB1-81C3-00BB802E8DB3}" srcOrd="9" destOrd="0" presId="urn:microsoft.com/office/officeart/2005/8/layout/radial5"/>
    <dgm:cxn modelId="{CACCACEB-73E1-4692-80E6-7ACB259260E0}" type="presParOf" srcId="{B9EC2E3E-9D7D-4FB1-81C3-00BB802E8DB3}" destId="{0810484C-0779-464C-BEB2-B3B2D56F84F8}" srcOrd="0" destOrd="0" presId="urn:microsoft.com/office/officeart/2005/8/layout/radial5"/>
    <dgm:cxn modelId="{248A3A8D-EAE6-4122-A325-450D40A7CEE7}" type="presParOf" srcId="{915E650F-375B-4B8F-870B-081920E6E750}" destId="{4FD1FAD5-086F-4BBB-A231-43E1292D8024}" srcOrd="10" destOrd="0" presId="urn:microsoft.com/office/officeart/2005/8/layout/radial5"/>
    <dgm:cxn modelId="{83C8E058-1790-4DE6-89DB-B66A752297EC}" type="presParOf" srcId="{915E650F-375B-4B8F-870B-081920E6E750}" destId="{02EE58DF-C368-480B-8C32-935C9A487651}" srcOrd="11" destOrd="0" presId="urn:microsoft.com/office/officeart/2005/8/layout/radial5"/>
    <dgm:cxn modelId="{D786B4D4-2A99-4A20-85DD-90D69EF0A252}" type="presParOf" srcId="{02EE58DF-C368-480B-8C32-935C9A487651}" destId="{1ACA1ED9-59AD-475F-9979-93957DA1F16C}" srcOrd="0" destOrd="0" presId="urn:microsoft.com/office/officeart/2005/8/layout/radial5"/>
    <dgm:cxn modelId="{AF5EBD54-2EDE-41DA-B49B-C23C27E52560}" type="presParOf" srcId="{915E650F-375B-4B8F-870B-081920E6E750}" destId="{D443B871-3EB4-46D7-B5CC-4A653452A87E}" srcOrd="12" destOrd="0" presId="urn:microsoft.com/office/officeart/2005/8/layout/radial5"/>
    <dgm:cxn modelId="{52531ECD-7075-4891-B9EA-9D001C8D0CB8}" type="presParOf" srcId="{915E650F-375B-4B8F-870B-081920E6E750}" destId="{9631025E-6428-481D-A894-981612E5FD7A}" srcOrd="13" destOrd="0" presId="urn:microsoft.com/office/officeart/2005/8/layout/radial5"/>
    <dgm:cxn modelId="{0740CFFB-842F-4769-A9FE-105631B4B2D0}" type="presParOf" srcId="{9631025E-6428-481D-A894-981612E5FD7A}" destId="{604324D6-C332-447B-811C-BC56311C861E}" srcOrd="0" destOrd="0" presId="urn:microsoft.com/office/officeart/2005/8/layout/radial5"/>
    <dgm:cxn modelId="{73E1623B-9E8A-45A5-A9C6-B11DD4DA448D}" type="presParOf" srcId="{915E650F-375B-4B8F-870B-081920E6E750}" destId="{0230C511-9BC0-4527-9FC5-CFD9D6095950}" srcOrd="14"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4E47A4-E5F1-42E6-A5E1-D14CEB12C127}" type="doc">
      <dgm:prSet loTypeId="urn:microsoft.com/office/officeart/2005/8/layout/hProcess9" loCatId="process" qsTypeId="urn:microsoft.com/office/officeart/2005/8/quickstyle/simple5" qsCatId="simple" csTypeId="urn:microsoft.com/office/officeart/2005/8/colors/colorful1#2" csCatId="colorful" phldr="1"/>
      <dgm:spPr/>
    </dgm:pt>
    <dgm:pt modelId="{676F3390-697B-4082-A844-A989A37348E3}">
      <dgm:prSet phldrT="[Текст]"/>
      <dgm:spPr/>
      <dgm:t>
        <a:bodyPr/>
        <a:lstStyle/>
        <a:p>
          <a:r>
            <a:rPr lang="ru-RU" dirty="0" smtClean="0"/>
            <a:t>Что делает ребенок</a:t>
          </a:r>
          <a:endParaRPr lang="ru-RU" dirty="0"/>
        </a:p>
      </dgm:t>
    </dgm:pt>
    <dgm:pt modelId="{E16BEC3D-E35C-41A3-8F92-5E6787212005}" type="parTrans" cxnId="{F69B5CB2-956B-45E2-A387-ED3686CC35F6}">
      <dgm:prSet/>
      <dgm:spPr/>
      <dgm:t>
        <a:bodyPr/>
        <a:lstStyle/>
        <a:p>
          <a:endParaRPr lang="ru-RU"/>
        </a:p>
      </dgm:t>
    </dgm:pt>
    <dgm:pt modelId="{C8BE3A7F-13A4-4A9D-8518-4BE6097A1593}" type="sibTrans" cxnId="{F69B5CB2-956B-45E2-A387-ED3686CC35F6}">
      <dgm:prSet/>
      <dgm:spPr/>
      <dgm:t>
        <a:bodyPr/>
        <a:lstStyle/>
        <a:p>
          <a:endParaRPr lang="ru-RU"/>
        </a:p>
      </dgm:t>
    </dgm:pt>
    <dgm:pt modelId="{5E0CA650-FDA0-46CD-A1B9-8D5D3DBD028C}">
      <dgm:prSet phldrT="[Текст]"/>
      <dgm:spPr/>
      <dgm:t>
        <a:bodyPr/>
        <a:lstStyle/>
        <a:p>
          <a:r>
            <a:rPr lang="ru-RU" dirty="0" smtClean="0"/>
            <a:t>Какие чувства я испытываю</a:t>
          </a:r>
          <a:endParaRPr lang="ru-RU" dirty="0"/>
        </a:p>
      </dgm:t>
    </dgm:pt>
    <dgm:pt modelId="{A544FF6F-E7C7-4748-99E2-96F3D02E54B4}" type="parTrans" cxnId="{D5DF4975-AB4D-4FB1-9344-AF9D84C302E7}">
      <dgm:prSet/>
      <dgm:spPr/>
      <dgm:t>
        <a:bodyPr/>
        <a:lstStyle/>
        <a:p>
          <a:endParaRPr lang="ru-RU"/>
        </a:p>
      </dgm:t>
    </dgm:pt>
    <dgm:pt modelId="{B29D192C-AF96-457B-ACB4-BBDE6A5A3AF0}" type="sibTrans" cxnId="{D5DF4975-AB4D-4FB1-9344-AF9D84C302E7}">
      <dgm:prSet/>
      <dgm:spPr/>
      <dgm:t>
        <a:bodyPr/>
        <a:lstStyle/>
        <a:p>
          <a:endParaRPr lang="ru-RU"/>
        </a:p>
      </dgm:t>
    </dgm:pt>
    <dgm:pt modelId="{11D1F19C-64F4-4959-83F5-6A050CC14A94}">
      <dgm:prSet phldrT="[Текст]"/>
      <dgm:spPr/>
      <dgm:t>
        <a:bodyPr/>
        <a:lstStyle/>
        <a:p>
          <a:r>
            <a:rPr lang="ru-RU" dirty="0" smtClean="0"/>
            <a:t>Конкретное пожелание</a:t>
          </a:r>
          <a:endParaRPr lang="ru-RU" dirty="0"/>
        </a:p>
      </dgm:t>
    </dgm:pt>
    <dgm:pt modelId="{8ABA80E7-A988-4241-B70B-57CA500D6CC2}" type="parTrans" cxnId="{814C6DF9-F3A2-468E-B1E9-0D7DAC7E2816}">
      <dgm:prSet/>
      <dgm:spPr/>
      <dgm:t>
        <a:bodyPr/>
        <a:lstStyle/>
        <a:p>
          <a:endParaRPr lang="ru-RU"/>
        </a:p>
      </dgm:t>
    </dgm:pt>
    <dgm:pt modelId="{44A6E831-46D2-427B-B097-D609CB1FF3FF}" type="sibTrans" cxnId="{814C6DF9-F3A2-468E-B1E9-0D7DAC7E2816}">
      <dgm:prSet/>
      <dgm:spPr/>
      <dgm:t>
        <a:bodyPr/>
        <a:lstStyle/>
        <a:p>
          <a:endParaRPr lang="ru-RU"/>
        </a:p>
      </dgm:t>
    </dgm:pt>
    <dgm:pt modelId="{86072A6B-BEFA-4C7E-9C6B-9F3216602563}" type="pres">
      <dgm:prSet presAssocID="{C44E47A4-E5F1-42E6-A5E1-D14CEB12C127}" presName="CompostProcess" presStyleCnt="0">
        <dgm:presLayoutVars>
          <dgm:dir/>
          <dgm:resizeHandles val="exact"/>
        </dgm:presLayoutVars>
      </dgm:prSet>
      <dgm:spPr/>
    </dgm:pt>
    <dgm:pt modelId="{3A35B018-A8CF-4566-9604-A4ED7F6F5C69}" type="pres">
      <dgm:prSet presAssocID="{C44E47A4-E5F1-42E6-A5E1-D14CEB12C127}" presName="arrow" presStyleLbl="bgShp" presStyleIdx="0" presStyleCnt="1"/>
      <dgm:spPr/>
    </dgm:pt>
    <dgm:pt modelId="{CF4358A4-66D6-496C-A016-3042F8EEFAD5}" type="pres">
      <dgm:prSet presAssocID="{C44E47A4-E5F1-42E6-A5E1-D14CEB12C127}" presName="linearProcess" presStyleCnt="0"/>
      <dgm:spPr/>
    </dgm:pt>
    <dgm:pt modelId="{CFCE27C5-378C-48A2-AF22-A356885857D6}" type="pres">
      <dgm:prSet presAssocID="{676F3390-697B-4082-A844-A989A37348E3}" presName="textNode" presStyleLbl="node1" presStyleIdx="0" presStyleCnt="3">
        <dgm:presLayoutVars>
          <dgm:bulletEnabled val="1"/>
        </dgm:presLayoutVars>
      </dgm:prSet>
      <dgm:spPr/>
      <dgm:t>
        <a:bodyPr/>
        <a:lstStyle/>
        <a:p>
          <a:endParaRPr lang="ru-RU"/>
        </a:p>
      </dgm:t>
    </dgm:pt>
    <dgm:pt modelId="{A8CCC278-FEAE-4375-966B-84EC4D2304BC}" type="pres">
      <dgm:prSet presAssocID="{C8BE3A7F-13A4-4A9D-8518-4BE6097A1593}" presName="sibTrans" presStyleCnt="0"/>
      <dgm:spPr/>
    </dgm:pt>
    <dgm:pt modelId="{3CBF7EE7-2FB4-4EBF-AF5F-14BAFD437438}" type="pres">
      <dgm:prSet presAssocID="{5E0CA650-FDA0-46CD-A1B9-8D5D3DBD028C}" presName="textNode" presStyleLbl="node1" presStyleIdx="1" presStyleCnt="3">
        <dgm:presLayoutVars>
          <dgm:bulletEnabled val="1"/>
        </dgm:presLayoutVars>
      </dgm:prSet>
      <dgm:spPr/>
      <dgm:t>
        <a:bodyPr/>
        <a:lstStyle/>
        <a:p>
          <a:endParaRPr lang="ru-RU"/>
        </a:p>
      </dgm:t>
    </dgm:pt>
    <dgm:pt modelId="{57B29468-A384-4428-B9FF-C5E07615EB16}" type="pres">
      <dgm:prSet presAssocID="{B29D192C-AF96-457B-ACB4-BBDE6A5A3AF0}" presName="sibTrans" presStyleCnt="0"/>
      <dgm:spPr/>
    </dgm:pt>
    <dgm:pt modelId="{E51B6368-C3C0-45D3-91F3-5E268E7A304B}" type="pres">
      <dgm:prSet presAssocID="{11D1F19C-64F4-4959-83F5-6A050CC14A94}" presName="textNode" presStyleLbl="node1" presStyleIdx="2" presStyleCnt="3">
        <dgm:presLayoutVars>
          <dgm:bulletEnabled val="1"/>
        </dgm:presLayoutVars>
      </dgm:prSet>
      <dgm:spPr/>
      <dgm:t>
        <a:bodyPr/>
        <a:lstStyle/>
        <a:p>
          <a:endParaRPr lang="ru-RU"/>
        </a:p>
      </dgm:t>
    </dgm:pt>
  </dgm:ptLst>
  <dgm:cxnLst>
    <dgm:cxn modelId="{F69B5CB2-956B-45E2-A387-ED3686CC35F6}" srcId="{C44E47A4-E5F1-42E6-A5E1-D14CEB12C127}" destId="{676F3390-697B-4082-A844-A989A37348E3}" srcOrd="0" destOrd="0" parTransId="{E16BEC3D-E35C-41A3-8F92-5E6787212005}" sibTransId="{C8BE3A7F-13A4-4A9D-8518-4BE6097A1593}"/>
    <dgm:cxn modelId="{814C6DF9-F3A2-468E-B1E9-0D7DAC7E2816}" srcId="{C44E47A4-E5F1-42E6-A5E1-D14CEB12C127}" destId="{11D1F19C-64F4-4959-83F5-6A050CC14A94}" srcOrd="2" destOrd="0" parTransId="{8ABA80E7-A988-4241-B70B-57CA500D6CC2}" sibTransId="{44A6E831-46D2-427B-B097-D609CB1FF3FF}"/>
    <dgm:cxn modelId="{EC47AD01-8782-48CF-A8FA-55024860A285}" type="presOf" srcId="{5E0CA650-FDA0-46CD-A1B9-8D5D3DBD028C}" destId="{3CBF7EE7-2FB4-4EBF-AF5F-14BAFD437438}" srcOrd="0" destOrd="0" presId="urn:microsoft.com/office/officeart/2005/8/layout/hProcess9"/>
    <dgm:cxn modelId="{B8FEF6A8-E2F5-4D80-B680-183DBF068E21}" type="presOf" srcId="{C44E47A4-E5F1-42E6-A5E1-D14CEB12C127}" destId="{86072A6B-BEFA-4C7E-9C6B-9F3216602563}" srcOrd="0" destOrd="0" presId="urn:microsoft.com/office/officeart/2005/8/layout/hProcess9"/>
    <dgm:cxn modelId="{5E7217B6-5CE8-4982-97AB-70654FF1D7DB}" type="presOf" srcId="{676F3390-697B-4082-A844-A989A37348E3}" destId="{CFCE27C5-378C-48A2-AF22-A356885857D6}" srcOrd="0" destOrd="0" presId="urn:microsoft.com/office/officeart/2005/8/layout/hProcess9"/>
    <dgm:cxn modelId="{D67A3FB1-D0DA-4D29-9025-0D0AA8B4F80A}" type="presOf" srcId="{11D1F19C-64F4-4959-83F5-6A050CC14A94}" destId="{E51B6368-C3C0-45D3-91F3-5E268E7A304B}" srcOrd="0" destOrd="0" presId="urn:microsoft.com/office/officeart/2005/8/layout/hProcess9"/>
    <dgm:cxn modelId="{D5DF4975-AB4D-4FB1-9344-AF9D84C302E7}" srcId="{C44E47A4-E5F1-42E6-A5E1-D14CEB12C127}" destId="{5E0CA650-FDA0-46CD-A1B9-8D5D3DBD028C}" srcOrd="1" destOrd="0" parTransId="{A544FF6F-E7C7-4748-99E2-96F3D02E54B4}" sibTransId="{B29D192C-AF96-457B-ACB4-BBDE6A5A3AF0}"/>
    <dgm:cxn modelId="{9CC16A00-65F4-4F0C-9568-E35F37BD2CEF}" type="presParOf" srcId="{86072A6B-BEFA-4C7E-9C6B-9F3216602563}" destId="{3A35B018-A8CF-4566-9604-A4ED7F6F5C69}" srcOrd="0" destOrd="0" presId="urn:microsoft.com/office/officeart/2005/8/layout/hProcess9"/>
    <dgm:cxn modelId="{0DA88D7C-9F42-4D63-A23F-2CA362F97C32}" type="presParOf" srcId="{86072A6B-BEFA-4C7E-9C6B-9F3216602563}" destId="{CF4358A4-66D6-496C-A016-3042F8EEFAD5}" srcOrd="1" destOrd="0" presId="urn:microsoft.com/office/officeart/2005/8/layout/hProcess9"/>
    <dgm:cxn modelId="{AAA8F23B-B862-406C-9991-2DAED20B7DF2}" type="presParOf" srcId="{CF4358A4-66D6-496C-A016-3042F8EEFAD5}" destId="{CFCE27C5-378C-48A2-AF22-A356885857D6}" srcOrd="0" destOrd="0" presId="urn:microsoft.com/office/officeart/2005/8/layout/hProcess9"/>
    <dgm:cxn modelId="{076011B8-D8B6-4354-994D-9D055B6C7E81}" type="presParOf" srcId="{CF4358A4-66D6-496C-A016-3042F8EEFAD5}" destId="{A8CCC278-FEAE-4375-966B-84EC4D2304BC}" srcOrd="1" destOrd="0" presId="urn:microsoft.com/office/officeart/2005/8/layout/hProcess9"/>
    <dgm:cxn modelId="{4AFC5C70-67B7-4C0D-AB96-8C31AC3A77C2}" type="presParOf" srcId="{CF4358A4-66D6-496C-A016-3042F8EEFAD5}" destId="{3CBF7EE7-2FB4-4EBF-AF5F-14BAFD437438}" srcOrd="2" destOrd="0" presId="urn:microsoft.com/office/officeart/2005/8/layout/hProcess9"/>
    <dgm:cxn modelId="{31097435-BC4C-435F-8F8A-006AFE4D48E6}" type="presParOf" srcId="{CF4358A4-66D6-496C-A016-3042F8EEFAD5}" destId="{57B29468-A384-4428-B9FF-C5E07615EB16}" srcOrd="3" destOrd="0" presId="urn:microsoft.com/office/officeart/2005/8/layout/hProcess9"/>
    <dgm:cxn modelId="{E83A8F93-2478-46AA-BEAE-3A5FB2ECB08B}" type="presParOf" srcId="{CF4358A4-66D6-496C-A016-3042F8EEFAD5}" destId="{E51B6368-C3C0-45D3-91F3-5E268E7A304B}"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32C7AC1-4E3A-47F0-BD89-9F56C521BB7C}">
      <dsp:nvSpPr>
        <dsp:cNvPr id="0" name=""/>
        <dsp:cNvSpPr/>
      </dsp:nvSpPr>
      <dsp:spPr>
        <a:xfrm>
          <a:off x="265894" y="1626328"/>
          <a:ext cx="1642716" cy="1255604"/>
        </a:xfrm>
        <a:prstGeom prst="roundRect">
          <a:avLst>
            <a:gd name="adj" fmla="val 10000"/>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kern="1200" dirty="0" smtClean="0"/>
            <a:t>Стимул</a:t>
          </a:r>
          <a:endParaRPr lang="ru-RU" sz="1900" kern="1200" dirty="0"/>
        </a:p>
      </dsp:txBody>
      <dsp:txXfrm>
        <a:off x="265894" y="1626328"/>
        <a:ext cx="1642716" cy="1255604"/>
      </dsp:txXfrm>
    </dsp:sp>
    <dsp:sp modelId="{246DAF6F-2B9A-4642-A5EB-AC987F18DA0C}">
      <dsp:nvSpPr>
        <dsp:cNvPr id="0" name=""/>
        <dsp:cNvSpPr/>
      </dsp:nvSpPr>
      <dsp:spPr>
        <a:xfrm rot="20147621">
          <a:off x="2193231" y="1488664"/>
          <a:ext cx="736859" cy="205289"/>
        </a:xfrm>
        <a:prstGeom prst="rightArrow">
          <a:avLst>
            <a:gd name="adj1" fmla="val 60000"/>
            <a:gd name="adj2" fmla="val 50000"/>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ru-RU" sz="900" kern="1200"/>
        </a:p>
      </dsp:txBody>
      <dsp:txXfrm rot="20147621">
        <a:off x="2193231" y="1488664"/>
        <a:ext cx="736859" cy="205289"/>
      </dsp:txXfrm>
    </dsp:sp>
    <dsp:sp modelId="{978779CE-BECB-485A-A4FE-4829BD468393}">
      <dsp:nvSpPr>
        <dsp:cNvPr id="0" name=""/>
        <dsp:cNvSpPr/>
      </dsp:nvSpPr>
      <dsp:spPr>
        <a:xfrm>
          <a:off x="3176670" y="235038"/>
          <a:ext cx="1966445" cy="1275570"/>
        </a:xfrm>
        <a:prstGeom prst="roundRect">
          <a:avLst>
            <a:gd name="adj" fmla="val 10000"/>
          </a:avLst>
        </a:prstGeom>
        <a:gradFill rotWithShape="0">
          <a:gsLst>
            <a:gs pos="0">
              <a:schemeClr val="accent3">
                <a:hueOff val="791790"/>
                <a:satOff val="4265"/>
                <a:lumOff val="5817"/>
                <a:alphaOff val="0"/>
                <a:shade val="63000"/>
                <a:satMod val="165000"/>
              </a:schemeClr>
            </a:gs>
            <a:gs pos="30000">
              <a:schemeClr val="accent3">
                <a:hueOff val="791790"/>
                <a:satOff val="4265"/>
                <a:lumOff val="5817"/>
                <a:alphaOff val="0"/>
                <a:shade val="58000"/>
                <a:satMod val="165000"/>
              </a:schemeClr>
            </a:gs>
            <a:gs pos="75000">
              <a:schemeClr val="accent3">
                <a:hueOff val="791790"/>
                <a:satOff val="4265"/>
                <a:lumOff val="5817"/>
                <a:alphaOff val="0"/>
                <a:shade val="30000"/>
                <a:satMod val="175000"/>
              </a:schemeClr>
            </a:gs>
            <a:gs pos="100000">
              <a:schemeClr val="accent3">
                <a:hueOff val="791790"/>
                <a:satOff val="4265"/>
                <a:lumOff val="581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Поведение</a:t>
          </a:r>
          <a:endParaRPr lang="ru-RU" sz="1800" kern="1200" dirty="0"/>
        </a:p>
      </dsp:txBody>
      <dsp:txXfrm>
        <a:off x="3176670" y="235038"/>
        <a:ext cx="1966445" cy="1275570"/>
      </dsp:txXfrm>
    </dsp:sp>
    <dsp:sp modelId="{71D48C05-460F-43C3-BD72-533165C0ED8D}">
      <dsp:nvSpPr>
        <dsp:cNvPr id="0" name=""/>
        <dsp:cNvSpPr/>
      </dsp:nvSpPr>
      <dsp:spPr>
        <a:xfrm rot="1688542">
          <a:off x="5256793" y="1442116"/>
          <a:ext cx="318582" cy="205289"/>
        </a:xfrm>
        <a:prstGeom prst="rightArrow">
          <a:avLst>
            <a:gd name="adj1" fmla="val 60000"/>
            <a:gd name="adj2" fmla="val 50000"/>
          </a:avLst>
        </a:prstGeom>
        <a:gradFill rotWithShape="0">
          <a:gsLst>
            <a:gs pos="0">
              <a:schemeClr val="accent3">
                <a:hueOff val="1187685"/>
                <a:satOff val="6397"/>
                <a:lumOff val="8726"/>
                <a:alphaOff val="0"/>
                <a:shade val="63000"/>
                <a:satMod val="165000"/>
              </a:schemeClr>
            </a:gs>
            <a:gs pos="30000">
              <a:schemeClr val="accent3">
                <a:hueOff val="1187685"/>
                <a:satOff val="6397"/>
                <a:lumOff val="8726"/>
                <a:alphaOff val="0"/>
                <a:shade val="58000"/>
                <a:satMod val="165000"/>
              </a:schemeClr>
            </a:gs>
            <a:gs pos="75000">
              <a:schemeClr val="accent3">
                <a:hueOff val="1187685"/>
                <a:satOff val="6397"/>
                <a:lumOff val="8726"/>
                <a:alphaOff val="0"/>
                <a:shade val="30000"/>
                <a:satMod val="175000"/>
              </a:schemeClr>
            </a:gs>
            <a:gs pos="100000">
              <a:schemeClr val="accent3">
                <a:hueOff val="1187685"/>
                <a:satOff val="6397"/>
                <a:lumOff val="8726"/>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ru-RU" sz="900" kern="1200"/>
        </a:p>
      </dsp:txBody>
      <dsp:txXfrm rot="1688542">
        <a:off x="5256793" y="1442116"/>
        <a:ext cx="318582" cy="205289"/>
      </dsp:txXfrm>
    </dsp:sp>
    <dsp:sp modelId="{DDB6EEC5-9277-430F-B7C6-40FFCB1044FE}">
      <dsp:nvSpPr>
        <dsp:cNvPr id="0" name=""/>
        <dsp:cNvSpPr/>
      </dsp:nvSpPr>
      <dsp:spPr>
        <a:xfrm>
          <a:off x="5673151" y="1640717"/>
          <a:ext cx="1955916" cy="1129321"/>
        </a:xfrm>
        <a:prstGeom prst="roundRect">
          <a:avLst>
            <a:gd name="adj" fmla="val 10000"/>
          </a:avLst>
        </a:prstGeom>
        <a:gradFill rotWithShape="0">
          <a:gsLst>
            <a:gs pos="0">
              <a:schemeClr val="accent3">
                <a:hueOff val="1583580"/>
                <a:satOff val="8529"/>
                <a:lumOff val="11635"/>
                <a:alphaOff val="0"/>
                <a:shade val="63000"/>
                <a:satMod val="165000"/>
              </a:schemeClr>
            </a:gs>
            <a:gs pos="30000">
              <a:schemeClr val="accent3">
                <a:hueOff val="1583580"/>
                <a:satOff val="8529"/>
                <a:lumOff val="11635"/>
                <a:alphaOff val="0"/>
                <a:shade val="58000"/>
                <a:satMod val="165000"/>
              </a:schemeClr>
            </a:gs>
            <a:gs pos="75000">
              <a:schemeClr val="accent3">
                <a:hueOff val="1583580"/>
                <a:satOff val="8529"/>
                <a:lumOff val="11635"/>
                <a:alphaOff val="0"/>
                <a:shade val="30000"/>
                <a:satMod val="175000"/>
              </a:schemeClr>
            </a:gs>
            <a:gs pos="100000">
              <a:schemeClr val="accent3">
                <a:hueOff val="1583580"/>
                <a:satOff val="8529"/>
                <a:lumOff val="11635"/>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Последствия поведения</a:t>
          </a:r>
          <a:endParaRPr lang="ru-RU" sz="1800" kern="1200" dirty="0"/>
        </a:p>
      </dsp:txBody>
      <dsp:txXfrm>
        <a:off x="5673151" y="1640717"/>
        <a:ext cx="1955916" cy="1129321"/>
      </dsp:txXfrm>
    </dsp:sp>
    <dsp:sp modelId="{95CF15A9-CC20-4A14-8E6D-76E455CA87A4}">
      <dsp:nvSpPr>
        <dsp:cNvPr id="0" name=""/>
        <dsp:cNvSpPr/>
      </dsp:nvSpPr>
      <dsp:spPr>
        <a:xfrm rot="9000828">
          <a:off x="5191549" y="2941339"/>
          <a:ext cx="411175" cy="205289"/>
        </a:xfrm>
        <a:prstGeom prst="rightArrow">
          <a:avLst>
            <a:gd name="adj1" fmla="val 60000"/>
            <a:gd name="adj2" fmla="val 50000"/>
          </a:avLst>
        </a:prstGeom>
        <a:gradFill rotWithShape="0">
          <a:gsLst>
            <a:gs pos="0">
              <a:schemeClr val="accent3">
                <a:hueOff val="2375370"/>
                <a:satOff val="12794"/>
                <a:lumOff val="17452"/>
                <a:alphaOff val="0"/>
                <a:shade val="63000"/>
                <a:satMod val="165000"/>
              </a:schemeClr>
            </a:gs>
            <a:gs pos="30000">
              <a:schemeClr val="accent3">
                <a:hueOff val="2375370"/>
                <a:satOff val="12794"/>
                <a:lumOff val="17452"/>
                <a:alphaOff val="0"/>
                <a:shade val="58000"/>
                <a:satMod val="165000"/>
              </a:schemeClr>
            </a:gs>
            <a:gs pos="75000">
              <a:schemeClr val="accent3">
                <a:hueOff val="2375370"/>
                <a:satOff val="12794"/>
                <a:lumOff val="17452"/>
                <a:alphaOff val="0"/>
                <a:shade val="30000"/>
                <a:satMod val="175000"/>
              </a:schemeClr>
            </a:gs>
            <a:gs pos="100000">
              <a:schemeClr val="accent3">
                <a:hueOff val="2375370"/>
                <a:satOff val="12794"/>
                <a:lumOff val="1745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ru-RU" sz="900" kern="1200"/>
        </a:p>
      </dsp:txBody>
      <dsp:txXfrm rot="9000828">
        <a:off x="5191549" y="2941339"/>
        <a:ext cx="411175" cy="205289"/>
      </dsp:txXfrm>
    </dsp:sp>
    <dsp:sp modelId="{AD61B938-B4B4-437A-8237-279F6870FB21}">
      <dsp:nvSpPr>
        <dsp:cNvPr id="0" name=""/>
        <dsp:cNvSpPr/>
      </dsp:nvSpPr>
      <dsp:spPr>
        <a:xfrm>
          <a:off x="3330091" y="3018991"/>
          <a:ext cx="1671101" cy="1241146"/>
        </a:xfrm>
        <a:prstGeom prst="roundRect">
          <a:avLst>
            <a:gd name="adj" fmla="val 10000"/>
          </a:avLst>
        </a:prstGeom>
        <a:gradFill rotWithShape="0">
          <a:gsLst>
            <a:gs pos="0">
              <a:schemeClr val="accent3">
                <a:hueOff val="2375370"/>
                <a:satOff val="12794"/>
                <a:lumOff val="17452"/>
                <a:alphaOff val="0"/>
                <a:shade val="63000"/>
                <a:satMod val="165000"/>
              </a:schemeClr>
            </a:gs>
            <a:gs pos="30000">
              <a:schemeClr val="accent3">
                <a:hueOff val="2375370"/>
                <a:satOff val="12794"/>
                <a:lumOff val="17452"/>
                <a:alphaOff val="0"/>
                <a:shade val="58000"/>
                <a:satMod val="165000"/>
              </a:schemeClr>
            </a:gs>
            <a:gs pos="75000">
              <a:schemeClr val="accent3">
                <a:hueOff val="2375370"/>
                <a:satOff val="12794"/>
                <a:lumOff val="17452"/>
                <a:alphaOff val="0"/>
                <a:shade val="30000"/>
                <a:satMod val="175000"/>
              </a:schemeClr>
            </a:gs>
            <a:gs pos="100000">
              <a:schemeClr val="accent3">
                <a:hueOff val="2375370"/>
                <a:satOff val="12794"/>
                <a:lumOff val="17452"/>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Будущее поведение</a:t>
          </a:r>
          <a:endParaRPr lang="ru-RU" sz="1800" kern="1200" dirty="0"/>
        </a:p>
      </dsp:txBody>
      <dsp:txXfrm>
        <a:off x="3330091" y="3018991"/>
        <a:ext cx="1671101" cy="124114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7DD6D4-5B2C-49F6-8C8B-0494E471045D}">
      <dsp:nvSpPr>
        <dsp:cNvPr id="0" name=""/>
        <dsp:cNvSpPr/>
      </dsp:nvSpPr>
      <dsp:spPr>
        <a:xfrm>
          <a:off x="3044651" y="1931951"/>
          <a:ext cx="1378297" cy="1378297"/>
        </a:xfrm>
        <a:prstGeom prst="ellipse">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ru-RU" sz="1700" kern="1200" dirty="0" smtClean="0"/>
            <a:t>Причины агрессии</a:t>
          </a:r>
          <a:endParaRPr lang="ru-RU" sz="1700" kern="1200" dirty="0"/>
        </a:p>
      </dsp:txBody>
      <dsp:txXfrm>
        <a:off x="3044651" y="1931951"/>
        <a:ext cx="1378297" cy="1378297"/>
      </dsp:txXfrm>
    </dsp:sp>
    <dsp:sp modelId="{6F0BD9CF-CE0A-4F86-825D-5AA1CC0B97D8}">
      <dsp:nvSpPr>
        <dsp:cNvPr id="0" name=""/>
        <dsp:cNvSpPr/>
      </dsp:nvSpPr>
      <dsp:spPr>
        <a:xfrm rot="16200000">
          <a:off x="3587629" y="1430121"/>
          <a:ext cx="292340" cy="468621"/>
        </a:xfrm>
        <a:prstGeom prst="rightArrow">
          <a:avLst>
            <a:gd name="adj1" fmla="val 60000"/>
            <a:gd name="adj2" fmla="val 5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16200000">
        <a:off x="3587629" y="1430121"/>
        <a:ext cx="292340" cy="468621"/>
      </dsp:txXfrm>
    </dsp:sp>
    <dsp:sp modelId="{62919071-6969-4C2B-A9A3-3BC0D5C9417A}">
      <dsp:nvSpPr>
        <dsp:cNvPr id="0" name=""/>
        <dsp:cNvSpPr/>
      </dsp:nvSpPr>
      <dsp:spPr>
        <a:xfrm>
          <a:off x="3044651" y="2067"/>
          <a:ext cx="1378297" cy="137829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Низкая  самооценка</a:t>
          </a:r>
          <a:endParaRPr lang="ru-RU" sz="1400" kern="1200" dirty="0"/>
        </a:p>
      </dsp:txBody>
      <dsp:txXfrm>
        <a:off x="3044651" y="2067"/>
        <a:ext cx="1378297" cy="1378297"/>
      </dsp:txXfrm>
    </dsp:sp>
    <dsp:sp modelId="{92D9C8AC-57DF-4E43-9C13-3E4B7AED199A}">
      <dsp:nvSpPr>
        <dsp:cNvPr id="0" name=""/>
        <dsp:cNvSpPr/>
      </dsp:nvSpPr>
      <dsp:spPr>
        <a:xfrm rot="20520000">
          <a:off x="4497475" y="2091162"/>
          <a:ext cx="292340" cy="468621"/>
        </a:xfrm>
        <a:prstGeom prst="rightArrow">
          <a:avLst>
            <a:gd name="adj1" fmla="val 60000"/>
            <a:gd name="adj2" fmla="val 50000"/>
          </a:avLst>
        </a:prstGeom>
        <a:gradFill rotWithShape="0">
          <a:gsLst>
            <a:gs pos="0">
              <a:schemeClr val="accent2">
                <a:hueOff val="-3158839"/>
                <a:satOff val="5324"/>
                <a:lumOff val="-6520"/>
                <a:alphaOff val="0"/>
                <a:shade val="63000"/>
                <a:satMod val="165000"/>
              </a:schemeClr>
            </a:gs>
            <a:gs pos="30000">
              <a:schemeClr val="accent2">
                <a:hueOff val="-3158839"/>
                <a:satOff val="5324"/>
                <a:lumOff val="-6520"/>
                <a:alphaOff val="0"/>
                <a:shade val="58000"/>
                <a:satMod val="165000"/>
              </a:schemeClr>
            </a:gs>
            <a:gs pos="75000">
              <a:schemeClr val="accent2">
                <a:hueOff val="-3158839"/>
                <a:satOff val="5324"/>
                <a:lumOff val="-6520"/>
                <a:alphaOff val="0"/>
                <a:shade val="30000"/>
                <a:satMod val="175000"/>
              </a:schemeClr>
            </a:gs>
            <a:gs pos="100000">
              <a:schemeClr val="accent2">
                <a:hueOff val="-3158839"/>
                <a:satOff val="5324"/>
                <a:lumOff val="-652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20520000">
        <a:off x="4497475" y="2091162"/>
        <a:ext cx="292340" cy="468621"/>
      </dsp:txXfrm>
    </dsp:sp>
    <dsp:sp modelId="{1655CF90-1BFD-4BE3-AE47-3F0F4313DADF}">
      <dsp:nvSpPr>
        <dsp:cNvPr id="0" name=""/>
        <dsp:cNvSpPr/>
      </dsp:nvSpPr>
      <dsp:spPr>
        <a:xfrm>
          <a:off x="4880080" y="1335584"/>
          <a:ext cx="1378297" cy="1378297"/>
        </a:xfrm>
        <a:prstGeom prst="ellipse">
          <a:avLst/>
        </a:prstGeom>
        <a:gradFill rotWithShape="0">
          <a:gsLst>
            <a:gs pos="0">
              <a:schemeClr val="accent2">
                <a:hueOff val="-3158839"/>
                <a:satOff val="5324"/>
                <a:lumOff val="-6520"/>
                <a:alphaOff val="0"/>
                <a:shade val="63000"/>
                <a:satMod val="165000"/>
              </a:schemeClr>
            </a:gs>
            <a:gs pos="30000">
              <a:schemeClr val="accent2">
                <a:hueOff val="-3158839"/>
                <a:satOff val="5324"/>
                <a:lumOff val="-6520"/>
                <a:alphaOff val="0"/>
                <a:shade val="58000"/>
                <a:satMod val="165000"/>
              </a:schemeClr>
            </a:gs>
            <a:gs pos="75000">
              <a:schemeClr val="accent2">
                <a:hueOff val="-3158839"/>
                <a:satOff val="5324"/>
                <a:lumOff val="-6520"/>
                <a:alphaOff val="0"/>
                <a:shade val="30000"/>
                <a:satMod val="175000"/>
              </a:schemeClr>
            </a:gs>
            <a:gs pos="100000">
              <a:schemeClr val="accent2">
                <a:hueOff val="-3158839"/>
                <a:satOff val="5324"/>
                <a:lumOff val="-652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ru-RU" sz="1200" kern="1200" dirty="0" smtClean="0"/>
            <a:t>Отсутствие навыков </a:t>
          </a:r>
          <a:r>
            <a:rPr lang="ru-RU" sz="1200" kern="1200" dirty="0" err="1" smtClean="0"/>
            <a:t>контруктивного</a:t>
          </a:r>
          <a:r>
            <a:rPr lang="ru-RU" sz="1200" kern="1200" dirty="0" smtClean="0"/>
            <a:t> поведения</a:t>
          </a:r>
          <a:endParaRPr lang="ru-RU" sz="1200" kern="1200" dirty="0"/>
        </a:p>
      </dsp:txBody>
      <dsp:txXfrm>
        <a:off x="4880080" y="1335584"/>
        <a:ext cx="1378297" cy="1378297"/>
      </dsp:txXfrm>
    </dsp:sp>
    <dsp:sp modelId="{DBBF2DF3-1ACF-4561-B1D8-F21FF2838116}">
      <dsp:nvSpPr>
        <dsp:cNvPr id="0" name=""/>
        <dsp:cNvSpPr/>
      </dsp:nvSpPr>
      <dsp:spPr>
        <a:xfrm rot="3240000">
          <a:off x="4149944" y="3160750"/>
          <a:ext cx="292340" cy="468621"/>
        </a:xfrm>
        <a:prstGeom prst="rightArrow">
          <a:avLst>
            <a:gd name="adj1" fmla="val 60000"/>
            <a:gd name="adj2" fmla="val 50000"/>
          </a:avLst>
        </a:prstGeom>
        <a:gradFill rotWithShape="0">
          <a:gsLst>
            <a:gs pos="0">
              <a:schemeClr val="accent2">
                <a:hueOff val="-6317677"/>
                <a:satOff val="10648"/>
                <a:lumOff val="-13040"/>
                <a:alphaOff val="0"/>
                <a:shade val="63000"/>
                <a:satMod val="165000"/>
              </a:schemeClr>
            </a:gs>
            <a:gs pos="30000">
              <a:schemeClr val="accent2">
                <a:hueOff val="-6317677"/>
                <a:satOff val="10648"/>
                <a:lumOff val="-13040"/>
                <a:alphaOff val="0"/>
                <a:shade val="58000"/>
                <a:satMod val="165000"/>
              </a:schemeClr>
            </a:gs>
            <a:gs pos="75000">
              <a:schemeClr val="accent2">
                <a:hueOff val="-6317677"/>
                <a:satOff val="10648"/>
                <a:lumOff val="-13040"/>
                <a:alphaOff val="0"/>
                <a:shade val="30000"/>
                <a:satMod val="175000"/>
              </a:schemeClr>
            </a:gs>
            <a:gs pos="100000">
              <a:schemeClr val="accent2">
                <a:hueOff val="-6317677"/>
                <a:satOff val="10648"/>
                <a:lumOff val="-1304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3240000">
        <a:off x="4149944" y="3160750"/>
        <a:ext cx="292340" cy="468621"/>
      </dsp:txXfrm>
    </dsp:sp>
    <dsp:sp modelId="{3E789BE6-03A2-436A-9FC6-8E696C5833F3}">
      <dsp:nvSpPr>
        <dsp:cNvPr id="0" name=""/>
        <dsp:cNvSpPr/>
      </dsp:nvSpPr>
      <dsp:spPr>
        <a:xfrm>
          <a:off x="4179008" y="3493260"/>
          <a:ext cx="1378297" cy="1378297"/>
        </a:xfrm>
        <a:prstGeom prst="ellipse">
          <a:avLst/>
        </a:prstGeom>
        <a:gradFill rotWithShape="0">
          <a:gsLst>
            <a:gs pos="0">
              <a:schemeClr val="accent2">
                <a:hueOff val="-6317677"/>
                <a:satOff val="10648"/>
                <a:lumOff val="-13040"/>
                <a:alphaOff val="0"/>
                <a:shade val="63000"/>
                <a:satMod val="165000"/>
              </a:schemeClr>
            </a:gs>
            <a:gs pos="30000">
              <a:schemeClr val="accent2">
                <a:hueOff val="-6317677"/>
                <a:satOff val="10648"/>
                <a:lumOff val="-13040"/>
                <a:alphaOff val="0"/>
                <a:shade val="58000"/>
                <a:satMod val="165000"/>
              </a:schemeClr>
            </a:gs>
            <a:gs pos="75000">
              <a:schemeClr val="accent2">
                <a:hueOff val="-6317677"/>
                <a:satOff val="10648"/>
                <a:lumOff val="-13040"/>
                <a:alphaOff val="0"/>
                <a:shade val="30000"/>
                <a:satMod val="175000"/>
              </a:schemeClr>
            </a:gs>
            <a:gs pos="100000">
              <a:schemeClr val="accent2">
                <a:hueOff val="-6317677"/>
                <a:satOff val="10648"/>
                <a:lumOff val="-1304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Слабый контроль эмоций</a:t>
          </a:r>
          <a:endParaRPr lang="ru-RU" sz="1400" kern="1200" dirty="0"/>
        </a:p>
      </dsp:txBody>
      <dsp:txXfrm>
        <a:off x="4179008" y="3493260"/>
        <a:ext cx="1378297" cy="1378297"/>
      </dsp:txXfrm>
    </dsp:sp>
    <dsp:sp modelId="{A186DB33-A121-4A1A-B77C-CAF32306E515}">
      <dsp:nvSpPr>
        <dsp:cNvPr id="0" name=""/>
        <dsp:cNvSpPr/>
      </dsp:nvSpPr>
      <dsp:spPr>
        <a:xfrm rot="7560000">
          <a:off x="3025314" y="3160750"/>
          <a:ext cx="292340" cy="468621"/>
        </a:xfrm>
        <a:prstGeom prst="rightArrow">
          <a:avLst>
            <a:gd name="adj1" fmla="val 60000"/>
            <a:gd name="adj2" fmla="val 50000"/>
          </a:avLst>
        </a:prstGeom>
        <a:gradFill rotWithShape="0">
          <a:gsLst>
            <a:gs pos="0">
              <a:schemeClr val="accent2">
                <a:hueOff val="-9476516"/>
                <a:satOff val="15973"/>
                <a:lumOff val="-19559"/>
                <a:alphaOff val="0"/>
                <a:shade val="63000"/>
                <a:satMod val="165000"/>
              </a:schemeClr>
            </a:gs>
            <a:gs pos="30000">
              <a:schemeClr val="accent2">
                <a:hueOff val="-9476516"/>
                <a:satOff val="15973"/>
                <a:lumOff val="-19559"/>
                <a:alphaOff val="0"/>
                <a:shade val="58000"/>
                <a:satMod val="165000"/>
              </a:schemeClr>
            </a:gs>
            <a:gs pos="75000">
              <a:schemeClr val="accent2">
                <a:hueOff val="-9476516"/>
                <a:satOff val="15973"/>
                <a:lumOff val="-19559"/>
                <a:alphaOff val="0"/>
                <a:shade val="30000"/>
                <a:satMod val="175000"/>
              </a:schemeClr>
            </a:gs>
            <a:gs pos="100000">
              <a:schemeClr val="accent2">
                <a:hueOff val="-9476516"/>
                <a:satOff val="15973"/>
                <a:lumOff val="-1955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7560000">
        <a:off x="3025314" y="3160750"/>
        <a:ext cx="292340" cy="468621"/>
      </dsp:txXfrm>
    </dsp:sp>
    <dsp:sp modelId="{CAD30482-B668-41E7-8AFF-8AC0E72473AA}">
      <dsp:nvSpPr>
        <dsp:cNvPr id="0" name=""/>
        <dsp:cNvSpPr/>
      </dsp:nvSpPr>
      <dsp:spPr>
        <a:xfrm>
          <a:off x="1910294" y="3493260"/>
          <a:ext cx="1378297" cy="1378297"/>
        </a:xfrm>
        <a:prstGeom prst="ellipse">
          <a:avLst/>
        </a:prstGeom>
        <a:gradFill rotWithShape="0">
          <a:gsLst>
            <a:gs pos="0">
              <a:schemeClr val="accent2">
                <a:hueOff val="-9476516"/>
                <a:satOff val="15973"/>
                <a:lumOff val="-19559"/>
                <a:alphaOff val="0"/>
                <a:shade val="63000"/>
                <a:satMod val="165000"/>
              </a:schemeClr>
            </a:gs>
            <a:gs pos="30000">
              <a:schemeClr val="accent2">
                <a:hueOff val="-9476516"/>
                <a:satOff val="15973"/>
                <a:lumOff val="-19559"/>
                <a:alphaOff val="0"/>
                <a:shade val="58000"/>
                <a:satMod val="165000"/>
              </a:schemeClr>
            </a:gs>
            <a:gs pos="75000">
              <a:schemeClr val="accent2">
                <a:hueOff val="-9476516"/>
                <a:satOff val="15973"/>
                <a:lumOff val="-19559"/>
                <a:alphaOff val="0"/>
                <a:shade val="30000"/>
                <a:satMod val="175000"/>
              </a:schemeClr>
            </a:gs>
            <a:gs pos="100000">
              <a:schemeClr val="accent2">
                <a:hueOff val="-9476516"/>
                <a:satOff val="15973"/>
                <a:lumOff val="-1955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Высокая тревожность</a:t>
          </a:r>
          <a:endParaRPr lang="ru-RU" sz="1400" kern="1200" dirty="0"/>
        </a:p>
      </dsp:txBody>
      <dsp:txXfrm>
        <a:off x="1910294" y="3493260"/>
        <a:ext cx="1378297" cy="1378297"/>
      </dsp:txXfrm>
    </dsp:sp>
    <dsp:sp modelId="{38CDEF7D-066B-4984-9577-27377BF6EBE3}">
      <dsp:nvSpPr>
        <dsp:cNvPr id="0" name=""/>
        <dsp:cNvSpPr/>
      </dsp:nvSpPr>
      <dsp:spPr>
        <a:xfrm rot="11862936">
          <a:off x="2748808" y="2110396"/>
          <a:ext cx="239501" cy="468621"/>
        </a:xfrm>
        <a:prstGeom prst="rightArrow">
          <a:avLst>
            <a:gd name="adj1" fmla="val 60000"/>
            <a:gd name="adj2" fmla="val 50000"/>
          </a:avLst>
        </a:prstGeom>
        <a:gradFill rotWithShape="0">
          <a:gsLst>
            <a:gs pos="0">
              <a:schemeClr val="accent2">
                <a:hueOff val="-12635355"/>
                <a:satOff val="21297"/>
                <a:lumOff val="-26079"/>
                <a:alphaOff val="0"/>
                <a:shade val="63000"/>
                <a:satMod val="165000"/>
              </a:schemeClr>
            </a:gs>
            <a:gs pos="30000">
              <a:schemeClr val="accent2">
                <a:hueOff val="-12635355"/>
                <a:satOff val="21297"/>
                <a:lumOff val="-26079"/>
                <a:alphaOff val="0"/>
                <a:shade val="58000"/>
                <a:satMod val="165000"/>
              </a:schemeClr>
            </a:gs>
            <a:gs pos="75000">
              <a:schemeClr val="accent2">
                <a:hueOff val="-12635355"/>
                <a:satOff val="21297"/>
                <a:lumOff val="-26079"/>
                <a:alphaOff val="0"/>
                <a:shade val="30000"/>
                <a:satMod val="175000"/>
              </a:schemeClr>
            </a:gs>
            <a:gs pos="100000">
              <a:schemeClr val="accent2">
                <a:hueOff val="-12635355"/>
                <a:satOff val="21297"/>
                <a:lumOff val="-2607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11862936">
        <a:off x="2748808" y="2110396"/>
        <a:ext cx="239501" cy="468621"/>
      </dsp:txXfrm>
    </dsp:sp>
    <dsp:sp modelId="{49A4AD4C-B2E9-4379-94E1-CB8B943E6949}">
      <dsp:nvSpPr>
        <dsp:cNvPr id="0" name=""/>
        <dsp:cNvSpPr/>
      </dsp:nvSpPr>
      <dsp:spPr>
        <a:xfrm>
          <a:off x="1301255" y="1375039"/>
          <a:ext cx="1378297" cy="1378297"/>
        </a:xfrm>
        <a:prstGeom prst="ellipse">
          <a:avLst/>
        </a:prstGeom>
        <a:gradFill rotWithShape="0">
          <a:gsLst>
            <a:gs pos="0">
              <a:schemeClr val="accent2">
                <a:hueOff val="-12635355"/>
                <a:satOff val="21297"/>
                <a:lumOff val="-26079"/>
                <a:alphaOff val="0"/>
                <a:shade val="63000"/>
                <a:satMod val="165000"/>
              </a:schemeClr>
            </a:gs>
            <a:gs pos="30000">
              <a:schemeClr val="accent2">
                <a:hueOff val="-12635355"/>
                <a:satOff val="21297"/>
                <a:lumOff val="-26079"/>
                <a:alphaOff val="0"/>
                <a:shade val="58000"/>
                <a:satMod val="165000"/>
              </a:schemeClr>
            </a:gs>
            <a:gs pos="75000">
              <a:schemeClr val="accent2">
                <a:hueOff val="-12635355"/>
                <a:satOff val="21297"/>
                <a:lumOff val="-26079"/>
                <a:alphaOff val="0"/>
                <a:shade val="30000"/>
                <a:satMod val="175000"/>
              </a:schemeClr>
            </a:gs>
            <a:gs pos="100000">
              <a:schemeClr val="accent2">
                <a:hueOff val="-12635355"/>
                <a:satOff val="21297"/>
                <a:lumOff val="-2607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t>Эмоциональное </a:t>
          </a:r>
          <a:r>
            <a:rPr lang="ru-RU" sz="1600" kern="1200" dirty="0" err="1" smtClean="0"/>
            <a:t>застревание</a:t>
          </a:r>
          <a:endParaRPr lang="ru-RU" sz="1600" kern="1200" dirty="0"/>
        </a:p>
      </dsp:txBody>
      <dsp:txXfrm>
        <a:off x="1301255" y="1375039"/>
        <a:ext cx="1378297" cy="137829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6876E3-3914-4EE8-8D1E-5DA57C946BDF}">
      <dsp:nvSpPr>
        <dsp:cNvPr id="0" name=""/>
        <dsp:cNvSpPr/>
      </dsp:nvSpPr>
      <dsp:spPr>
        <a:xfrm>
          <a:off x="3342691" y="2563229"/>
          <a:ext cx="1316250" cy="1316250"/>
        </a:xfrm>
        <a:prstGeom prst="ellipse">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Коррекция агрессии</a:t>
          </a:r>
          <a:endParaRPr lang="ru-RU" sz="1400" kern="1200" dirty="0"/>
        </a:p>
      </dsp:txBody>
      <dsp:txXfrm>
        <a:off x="3342691" y="2563229"/>
        <a:ext cx="1316250" cy="1316250"/>
      </dsp:txXfrm>
    </dsp:sp>
    <dsp:sp modelId="{4A370852-13B4-41EA-B4A6-9D450748F62D}">
      <dsp:nvSpPr>
        <dsp:cNvPr id="0" name=""/>
        <dsp:cNvSpPr/>
      </dsp:nvSpPr>
      <dsp:spPr>
        <a:xfrm rot="16200000">
          <a:off x="3802219" y="1975997"/>
          <a:ext cx="397194" cy="447525"/>
        </a:xfrm>
        <a:prstGeom prst="rightArrow">
          <a:avLst>
            <a:gd name="adj1" fmla="val 60000"/>
            <a:gd name="adj2" fmla="val 5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6200000">
        <a:off x="3802219" y="1975997"/>
        <a:ext cx="397194" cy="447525"/>
      </dsp:txXfrm>
    </dsp:sp>
    <dsp:sp modelId="{F07CCA2B-B013-410A-AADF-2BCE706AC908}">
      <dsp:nvSpPr>
        <dsp:cNvPr id="0" name=""/>
        <dsp:cNvSpPr/>
      </dsp:nvSpPr>
      <dsp:spPr>
        <a:xfrm>
          <a:off x="3000811" y="-143342"/>
          <a:ext cx="2000010" cy="1957149"/>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Эмоциональная компетентность </a:t>
          </a:r>
          <a:endParaRPr lang="ru-RU" sz="1400" kern="1200" dirty="0"/>
        </a:p>
      </dsp:txBody>
      <dsp:txXfrm>
        <a:off x="3000811" y="-143342"/>
        <a:ext cx="2000010" cy="1957149"/>
      </dsp:txXfrm>
    </dsp:sp>
    <dsp:sp modelId="{FF067C22-8982-4A17-B5E1-6008E7CD043B}">
      <dsp:nvSpPr>
        <dsp:cNvPr id="0" name=""/>
        <dsp:cNvSpPr/>
      </dsp:nvSpPr>
      <dsp:spPr>
        <a:xfrm rot="19285714">
          <a:off x="4606276" y="2346493"/>
          <a:ext cx="421985" cy="447525"/>
        </a:xfrm>
        <a:prstGeom prst="rightArrow">
          <a:avLst>
            <a:gd name="adj1" fmla="val 60000"/>
            <a:gd name="adj2" fmla="val 50000"/>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9285714">
        <a:off x="4606276" y="2346493"/>
        <a:ext cx="421985" cy="447525"/>
      </dsp:txXfrm>
    </dsp:sp>
    <dsp:sp modelId="{0698245D-8E17-45B9-8346-9FAFFA243F9A}">
      <dsp:nvSpPr>
        <dsp:cNvPr id="0" name=""/>
        <dsp:cNvSpPr/>
      </dsp:nvSpPr>
      <dsp:spPr>
        <a:xfrm>
          <a:off x="4927160" y="813128"/>
          <a:ext cx="1878404" cy="1841006"/>
        </a:xfrm>
        <a:prstGeom prst="ellipse">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Управление  гневом</a:t>
          </a:r>
          <a:endParaRPr lang="ru-RU" sz="1400" kern="1200" dirty="0"/>
        </a:p>
      </dsp:txBody>
      <dsp:txXfrm>
        <a:off x="4927160" y="813128"/>
        <a:ext cx="1878404" cy="1841006"/>
      </dsp:txXfrm>
    </dsp:sp>
    <dsp:sp modelId="{E91B77CA-A300-4732-B79C-2996429A8BBA}">
      <dsp:nvSpPr>
        <dsp:cNvPr id="0" name=""/>
        <dsp:cNvSpPr/>
      </dsp:nvSpPr>
      <dsp:spPr>
        <a:xfrm rot="771429">
          <a:off x="4798931" y="3225297"/>
          <a:ext cx="399054" cy="447525"/>
        </a:xfrm>
        <a:prstGeom prst="rightArrow">
          <a:avLst>
            <a:gd name="adj1" fmla="val 60000"/>
            <a:gd name="adj2" fmla="val 50000"/>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771429">
        <a:off x="4798931" y="3225297"/>
        <a:ext cx="399054" cy="447525"/>
      </dsp:txXfrm>
    </dsp:sp>
    <dsp:sp modelId="{32F0607E-10D8-4068-B1B7-345455C7F4F8}">
      <dsp:nvSpPr>
        <dsp:cNvPr id="0" name=""/>
        <dsp:cNvSpPr/>
      </dsp:nvSpPr>
      <dsp:spPr>
        <a:xfrm>
          <a:off x="5353344" y="2751358"/>
          <a:ext cx="1947540" cy="2001918"/>
        </a:xfrm>
        <a:prstGeom prst="ellipse">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Конструктивное  поведение</a:t>
          </a:r>
          <a:endParaRPr lang="ru-RU" sz="1400" kern="1200" dirty="0"/>
        </a:p>
      </dsp:txBody>
      <dsp:txXfrm>
        <a:off x="5353344" y="2751358"/>
        <a:ext cx="1947540" cy="2001918"/>
      </dsp:txXfrm>
    </dsp:sp>
    <dsp:sp modelId="{EBA67C3C-8B7B-4417-9AE6-D6F3B40D1708}">
      <dsp:nvSpPr>
        <dsp:cNvPr id="0" name=""/>
        <dsp:cNvSpPr/>
      </dsp:nvSpPr>
      <dsp:spPr>
        <a:xfrm rot="3857143">
          <a:off x="4244685" y="3924330"/>
          <a:ext cx="404850" cy="447525"/>
        </a:xfrm>
        <a:prstGeom prst="rightArrow">
          <a:avLst>
            <a:gd name="adj1" fmla="val 60000"/>
            <a:gd name="adj2" fmla="val 50000"/>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3857143">
        <a:off x="4244685" y="3924330"/>
        <a:ext cx="404850" cy="447525"/>
      </dsp:txXfrm>
    </dsp:sp>
    <dsp:sp modelId="{CB802B32-AAA0-47D1-BFE9-E92EDE32A5A3}">
      <dsp:nvSpPr>
        <dsp:cNvPr id="0" name=""/>
        <dsp:cNvSpPr/>
      </dsp:nvSpPr>
      <dsp:spPr>
        <a:xfrm>
          <a:off x="4075089" y="4406325"/>
          <a:ext cx="1922055" cy="1929705"/>
        </a:xfrm>
        <a:prstGeom prst="ellipse">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Снижение уровня тревожности</a:t>
          </a:r>
          <a:endParaRPr lang="ru-RU" sz="1400" kern="1200" dirty="0"/>
        </a:p>
      </dsp:txBody>
      <dsp:txXfrm>
        <a:off x="4075089" y="4406325"/>
        <a:ext cx="1922055" cy="1929705"/>
      </dsp:txXfrm>
    </dsp:sp>
    <dsp:sp modelId="{B9EC2E3E-9D7D-4FB1-81C3-00BB802E8DB3}">
      <dsp:nvSpPr>
        <dsp:cNvPr id="0" name=""/>
        <dsp:cNvSpPr/>
      </dsp:nvSpPr>
      <dsp:spPr>
        <a:xfrm rot="7012008">
          <a:off x="3335325" y="3913578"/>
          <a:ext cx="402904" cy="447525"/>
        </a:xfrm>
        <a:prstGeom prst="rightArrow">
          <a:avLst>
            <a:gd name="adj1" fmla="val 60000"/>
            <a:gd name="adj2" fmla="val 50000"/>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7012008">
        <a:off x="3335325" y="3913578"/>
        <a:ext cx="402904" cy="447525"/>
      </dsp:txXfrm>
    </dsp:sp>
    <dsp:sp modelId="{4FD1FAD5-086F-4BBB-A231-43E1292D8024}">
      <dsp:nvSpPr>
        <dsp:cNvPr id="0" name=""/>
        <dsp:cNvSpPr/>
      </dsp:nvSpPr>
      <dsp:spPr>
        <a:xfrm>
          <a:off x="2050440" y="4392488"/>
          <a:ext cx="1809910" cy="1784934"/>
        </a:xfrm>
        <a:prstGeom prst="ellipse">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Выражение гнева приемлемым способом </a:t>
          </a:r>
          <a:endParaRPr lang="ru-RU" sz="1400" kern="1200" dirty="0"/>
        </a:p>
      </dsp:txBody>
      <dsp:txXfrm>
        <a:off x="2050440" y="4392488"/>
        <a:ext cx="1809910" cy="1784934"/>
      </dsp:txXfrm>
    </dsp:sp>
    <dsp:sp modelId="{02EE58DF-C368-480B-8C32-935C9A487651}">
      <dsp:nvSpPr>
        <dsp:cNvPr id="0" name=""/>
        <dsp:cNvSpPr/>
      </dsp:nvSpPr>
      <dsp:spPr>
        <a:xfrm rot="10028571">
          <a:off x="2756644" y="3232172"/>
          <a:ext cx="432817" cy="447525"/>
        </a:xfrm>
        <a:prstGeom prst="rightArrow">
          <a:avLst>
            <a:gd name="adj1" fmla="val 60000"/>
            <a:gd name="adj2" fmla="val 5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028571">
        <a:off x="2756644" y="3232172"/>
        <a:ext cx="432817" cy="447525"/>
      </dsp:txXfrm>
    </dsp:sp>
    <dsp:sp modelId="{D443B871-3EB4-46D7-B5CC-4A653452A87E}">
      <dsp:nvSpPr>
        <dsp:cNvPr id="0" name=""/>
        <dsp:cNvSpPr/>
      </dsp:nvSpPr>
      <dsp:spPr>
        <a:xfrm>
          <a:off x="764010" y="2824114"/>
          <a:ext cx="1821016" cy="1856407"/>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Формирование позитивной самооценки</a:t>
          </a:r>
          <a:endParaRPr lang="ru-RU" sz="1400" kern="1200" dirty="0"/>
        </a:p>
      </dsp:txBody>
      <dsp:txXfrm>
        <a:off x="764010" y="2824114"/>
        <a:ext cx="1821016" cy="1856407"/>
      </dsp:txXfrm>
    </dsp:sp>
    <dsp:sp modelId="{9631025E-6428-481D-A894-981612E5FD7A}">
      <dsp:nvSpPr>
        <dsp:cNvPr id="0" name=""/>
        <dsp:cNvSpPr/>
      </dsp:nvSpPr>
      <dsp:spPr>
        <a:xfrm rot="13236372">
          <a:off x="3147077" y="2392728"/>
          <a:ext cx="296374" cy="447525"/>
        </a:xfrm>
        <a:prstGeom prst="rightArrow">
          <a:avLst>
            <a:gd name="adj1" fmla="val 60000"/>
            <a:gd name="adj2" fmla="val 50000"/>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3236372">
        <a:off x="3147077" y="2392728"/>
        <a:ext cx="296374" cy="447525"/>
      </dsp:txXfrm>
    </dsp:sp>
    <dsp:sp modelId="{0230C511-9BC0-4527-9FC5-CFD9D6095950}">
      <dsp:nvSpPr>
        <dsp:cNvPr id="0" name=""/>
        <dsp:cNvSpPr/>
      </dsp:nvSpPr>
      <dsp:spPr>
        <a:xfrm>
          <a:off x="1440164" y="936105"/>
          <a:ext cx="1877187" cy="1789344"/>
        </a:xfrm>
        <a:prstGeom prst="ellipse">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t>Работа с родителями</a:t>
          </a:r>
          <a:endParaRPr lang="ru-RU" sz="1400" kern="1200" dirty="0"/>
        </a:p>
      </dsp:txBody>
      <dsp:txXfrm>
        <a:off x="1440164" y="936105"/>
        <a:ext cx="1877187" cy="178934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35B018-A8CF-4566-9604-A4ED7F6F5C69}">
      <dsp:nvSpPr>
        <dsp:cNvPr id="0" name=""/>
        <dsp:cNvSpPr/>
      </dsp:nvSpPr>
      <dsp:spPr>
        <a:xfrm>
          <a:off x="457199" y="0"/>
          <a:ext cx="5181600" cy="2608064"/>
        </a:xfrm>
        <a:prstGeom prst="rightArrow">
          <a:avLst/>
        </a:prstGeom>
        <a:solidFill>
          <a:schemeClr val="accent2">
            <a:tint val="40000"/>
            <a:hueOff val="0"/>
            <a:satOff val="0"/>
            <a:lumOff val="0"/>
            <a:alphaOff val="0"/>
          </a:schemeClr>
        </a:solidFill>
        <a:ln>
          <a:noFill/>
        </a:ln>
        <a:effectLst>
          <a:outerShdw blurRad="50800" dist="20000" dir="5400000" rotWithShape="0">
            <a:srgbClr val="000000">
              <a:alpha val="42000"/>
            </a:srgbClr>
          </a:outerShdw>
        </a:effectLst>
      </dsp:spPr>
      <dsp:style>
        <a:lnRef idx="0">
          <a:scrgbClr r="0" g="0" b="0"/>
        </a:lnRef>
        <a:fillRef idx="1">
          <a:scrgbClr r="0" g="0" b="0"/>
        </a:fillRef>
        <a:effectRef idx="2">
          <a:scrgbClr r="0" g="0" b="0"/>
        </a:effectRef>
        <a:fontRef idx="minor"/>
      </dsp:style>
    </dsp:sp>
    <dsp:sp modelId="{CFCE27C5-378C-48A2-AF22-A356885857D6}">
      <dsp:nvSpPr>
        <dsp:cNvPr id="0" name=""/>
        <dsp:cNvSpPr/>
      </dsp:nvSpPr>
      <dsp:spPr>
        <a:xfrm>
          <a:off x="206573" y="782419"/>
          <a:ext cx="1828800" cy="1043225"/>
        </a:xfrm>
        <a:prstGeom prst="roundRect">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Что делает ребенок</a:t>
          </a:r>
          <a:endParaRPr lang="ru-RU" sz="2000" kern="1200" dirty="0"/>
        </a:p>
      </dsp:txBody>
      <dsp:txXfrm>
        <a:off x="206573" y="782419"/>
        <a:ext cx="1828800" cy="1043225"/>
      </dsp:txXfrm>
    </dsp:sp>
    <dsp:sp modelId="{3CBF7EE7-2FB4-4EBF-AF5F-14BAFD437438}">
      <dsp:nvSpPr>
        <dsp:cNvPr id="0" name=""/>
        <dsp:cNvSpPr/>
      </dsp:nvSpPr>
      <dsp:spPr>
        <a:xfrm>
          <a:off x="2133600" y="782419"/>
          <a:ext cx="1828800" cy="1043225"/>
        </a:xfrm>
        <a:prstGeom prst="roundRect">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Какие чувства я испытываю</a:t>
          </a:r>
          <a:endParaRPr lang="ru-RU" sz="2000" kern="1200" dirty="0"/>
        </a:p>
      </dsp:txBody>
      <dsp:txXfrm>
        <a:off x="2133600" y="782419"/>
        <a:ext cx="1828800" cy="1043225"/>
      </dsp:txXfrm>
    </dsp:sp>
    <dsp:sp modelId="{E51B6368-C3C0-45D3-91F3-5E268E7A304B}">
      <dsp:nvSpPr>
        <dsp:cNvPr id="0" name=""/>
        <dsp:cNvSpPr/>
      </dsp:nvSpPr>
      <dsp:spPr>
        <a:xfrm>
          <a:off x="4060626" y="782419"/>
          <a:ext cx="1828800" cy="1043225"/>
        </a:xfrm>
        <a:prstGeom prst="roundRect">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Конкретное пожелание</a:t>
          </a:r>
          <a:endParaRPr lang="ru-RU" sz="2000" kern="1200" dirty="0"/>
        </a:p>
      </dsp:txBody>
      <dsp:txXfrm>
        <a:off x="4060626" y="782419"/>
        <a:ext cx="1828800" cy="10432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Прямая соединительная линия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2AFBED32-4065-4DFE-BCE1-033D2CE8DB0B}" type="datetimeFigureOut">
              <a:rPr lang="ru-RU"/>
              <a:pPr>
                <a:defRPr/>
              </a:pPr>
              <a:t>26.07.2020</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41B49314-B296-4518-9564-055F2EE6DD17}"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F886F8A8-8089-420F-B13F-3F4B24EE3D62}" type="datetimeFigureOut">
              <a:rPr lang="ru-RU"/>
              <a:pPr>
                <a:defRPr/>
              </a:pPr>
              <a:t>26.07.2020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0DA9F875-E941-49BE-BE90-6B1C20C91F9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129CB31-60B1-4E9C-8A0F-DE0FB6FA8F59}" type="datetimeFigureOut">
              <a:rPr lang="ru-RU"/>
              <a:pPr>
                <a:defRPr/>
              </a:pPr>
              <a:t>26.07.2020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03ED0F0-2149-4538-AB3E-204B212C038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Объект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D9BC1F78-E1A9-4A88-BE83-025D514C94C0}" type="datetimeFigureOut">
              <a:rPr lang="ru-RU"/>
              <a:pPr>
                <a:defRPr/>
              </a:pPr>
              <a:t>26.07.2020</a:t>
            </a:fld>
            <a:endParaRPr lang="ru-RU"/>
          </a:p>
        </p:txBody>
      </p:sp>
      <p:sp>
        <p:nvSpPr>
          <p:cNvPr id="5" name="Номер слайда 8"/>
          <p:cNvSpPr>
            <a:spLocks noGrp="1"/>
          </p:cNvSpPr>
          <p:nvPr>
            <p:ph type="sldNum" sz="quarter" idx="11"/>
          </p:nvPr>
        </p:nvSpPr>
        <p:spPr/>
        <p:txBody>
          <a:bodyPr rtlCol="0"/>
          <a:lstStyle>
            <a:lvl1pPr>
              <a:defRPr/>
            </a:lvl1pPr>
          </a:lstStyle>
          <a:p>
            <a:pPr>
              <a:defRPr/>
            </a:pPr>
            <a:fld id="{09664287-03CA-49E9-87A8-49ABEF20E565}"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ая соединительная линия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51978155-70A1-462F-97A6-D7B133C9AABF}" type="datetimeFigureOut">
              <a:rPr lang="ru-RU"/>
              <a:pPr>
                <a:defRPr/>
              </a:pPr>
              <a:t>26.07.2020</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4E11F523-E509-4CC9-98B2-63489916586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Объект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Объект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EF5F18A6-0EBE-4868-82C5-71D9385626C6}" type="datetimeFigureOut">
              <a:rPr lang="ru-RU"/>
              <a:pPr>
                <a:defRPr/>
              </a:pPr>
              <a:t>26.07.2020</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E2379ABB-8A53-4594-AFA7-AFD61C7F2EC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Объект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ACFD5A08-BF4C-4E19-8B7F-E57921C77BD1}" type="datetimeFigureOut">
              <a:rPr lang="ru-RU"/>
              <a:pPr>
                <a:defRPr/>
              </a:pPr>
              <a:t>26.07.2020</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D021CEBD-DB25-487E-B317-32BC2469831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2C99A946-12DB-4992-9196-6CD6B168CD5C}" type="datetimeFigureOut">
              <a:rPr lang="ru-RU"/>
              <a:pPr>
                <a:defRPr/>
              </a:pPr>
              <a:t>26.07.2020</a:t>
            </a:fld>
            <a:endParaRPr lang="ru-RU"/>
          </a:p>
        </p:txBody>
      </p:sp>
      <p:sp>
        <p:nvSpPr>
          <p:cNvPr id="4" name="Номер слайда 6"/>
          <p:cNvSpPr>
            <a:spLocks noGrp="1"/>
          </p:cNvSpPr>
          <p:nvPr>
            <p:ph type="sldNum" sz="quarter" idx="11"/>
          </p:nvPr>
        </p:nvSpPr>
        <p:spPr/>
        <p:txBody>
          <a:bodyPr rtlCol="0"/>
          <a:lstStyle>
            <a:lvl1pPr>
              <a:defRPr/>
            </a:lvl1pPr>
          </a:lstStyle>
          <a:p>
            <a:pPr>
              <a:defRPr/>
            </a:pPr>
            <a:fld id="{34C46FBE-6DAE-4446-8E84-337F43122219}"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D928C822-4954-443F-B96B-249CA767C991}" type="datetimeFigureOut">
              <a:rPr lang="ru-RU"/>
              <a:pPr>
                <a:defRPr/>
              </a:pPr>
              <a:t>26.07.2020</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FB10C2E5-222C-46BB-8C45-91929B337C9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Прямая соединительная линия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Овал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Объект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6C7502C7-71FA-4703-A548-25A93F789D4D}" type="datetimeFigureOut">
              <a:rPr lang="ru-RU"/>
              <a:pPr>
                <a:defRPr/>
              </a:pPr>
              <a:t>26.07.2020</a:t>
            </a:fld>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41C441A3-5E54-40DC-8E14-6FCC44964B11}"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Овал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Прямая соединительная линия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A37A6684-304F-4094-B309-E8F16593E436}" type="datetimeFigureOut">
              <a:rPr lang="ru-RU"/>
              <a:pPr>
                <a:defRPr/>
              </a:pPr>
              <a:t>26.07.2020</a:t>
            </a:fld>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90ED28E3-E8DD-48C0-B207-D1C8A1002104}"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BB42602C-87E5-41AB-8488-CD00EC7CA718}" type="datetimeFigureOut">
              <a:rPr lang="ru-RU"/>
              <a:pPr>
                <a:defRPr/>
              </a:pPr>
              <a:t>26.07.2020</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74F52F03-8C67-4EA7-8D1C-607BFA87F6C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79" r:id="rId4"/>
    <p:sldLayoutId id="2147483680" r:id="rId5"/>
    <p:sldLayoutId id="2147483687" r:id="rId6"/>
    <p:sldLayoutId id="2147483681" r:id="rId7"/>
    <p:sldLayoutId id="2147483688" r:id="rId8"/>
    <p:sldLayoutId id="2147483689" r:id="rId9"/>
    <p:sldLayoutId id="2147483682" r:id="rId10"/>
    <p:sldLayoutId id="2147483683"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vk.com/tokmmariya" TargetMode="External"/><Relationship Id="rId2" Type="http://schemas.openxmlformats.org/officeDocument/2006/relationships/hyperlink" Target="mailto:tokm-mariya@yandex.r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267744" y="1124744"/>
            <a:ext cx="6172200" cy="3096344"/>
          </a:xfrm>
        </p:spPr>
        <p:txBody>
          <a:bodyPr>
            <a:normAutofit/>
          </a:bodyPr>
          <a:lstStyle/>
          <a:p>
            <a:pPr algn="ctr" eaLnBrk="1" fontAlgn="auto" hangingPunct="1">
              <a:spcAft>
                <a:spcPts val="0"/>
              </a:spcAft>
              <a:defRPr/>
            </a:pPr>
            <a:r>
              <a:rPr lang="ru-RU" dirty="0" smtClean="0"/>
              <a:t>Коррекция агрессивного поведения в детских дошкольных учреждениях </a:t>
            </a:r>
            <a:endParaRPr lang="ru-RU" dirty="0"/>
          </a:p>
        </p:txBody>
      </p:sp>
      <p:sp>
        <p:nvSpPr>
          <p:cNvPr id="13314" name="Подзаголовок 4"/>
          <p:cNvSpPr>
            <a:spLocks noGrp="1"/>
          </p:cNvSpPr>
          <p:nvPr>
            <p:ph type="subTitle" idx="1"/>
          </p:nvPr>
        </p:nvSpPr>
        <p:spPr>
          <a:xfrm>
            <a:off x="2286000" y="5003800"/>
            <a:ext cx="6172200" cy="1371600"/>
          </a:xfrm>
        </p:spPr>
        <p:txBody>
          <a:bodyPr/>
          <a:lstStyle/>
          <a:p>
            <a:pPr algn="ctr" eaLnBrk="1" hangingPunct="1"/>
            <a:endParaRPr lang="ru-RU"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1538" y="764704"/>
            <a:ext cx="7408862" cy="5361459"/>
          </a:xfrm>
        </p:spPr>
        <p:txBody>
          <a:bodyPr>
            <a:normAutofit lnSpcReduction="10000"/>
          </a:bodyPr>
          <a:lstStyle/>
          <a:p>
            <a:pPr marL="0" indent="0" eaLnBrk="1" fontAlgn="auto" hangingPunct="1">
              <a:spcAft>
                <a:spcPts val="0"/>
              </a:spcAft>
              <a:buNone/>
              <a:defRPr/>
            </a:pPr>
            <a:r>
              <a:rPr lang="ru-RU" dirty="0"/>
              <a:t>Агрессия у детей 5-6 лет часто становится уже своеобразной формой общения с окружающими, ведь ребенок в таком возрасте все понимает и вполне может контролировать свои действия. Можно выделить 3 вида причины агрессии детей 5-6 лет:</a:t>
            </a:r>
          </a:p>
          <a:p>
            <a:pPr lvl="1" eaLnBrk="1" fontAlgn="auto" hangingPunct="1">
              <a:spcAft>
                <a:spcPts val="0"/>
              </a:spcAft>
              <a:defRPr/>
            </a:pPr>
            <a:r>
              <a:rPr lang="ru-RU" dirty="0"/>
              <a:t>Борьба за внимание. В первую очередь внимание родителей, а также воспитателей и сверстников</a:t>
            </a:r>
            <a:r>
              <a:rPr lang="ru-RU" dirty="0" smtClean="0"/>
              <a:t>.</a:t>
            </a:r>
            <a:endParaRPr lang="ru-RU" dirty="0"/>
          </a:p>
          <a:p>
            <a:pPr lvl="1" eaLnBrk="1" fontAlgn="auto" hangingPunct="1">
              <a:spcAft>
                <a:spcPts val="0"/>
              </a:spcAft>
              <a:defRPr/>
            </a:pPr>
            <a:r>
              <a:rPr lang="ru-RU" dirty="0"/>
              <a:t>Обида на родителей. Здесь найдется масса поводов для агрессии – несправедливое наказание, нарушенное обещание, рождение брата или сестры.</a:t>
            </a:r>
          </a:p>
          <a:p>
            <a:pPr lvl="1" eaLnBrk="1" fontAlgn="auto" hangingPunct="1">
              <a:spcAft>
                <a:spcPts val="0"/>
              </a:spcAft>
              <a:defRPr/>
            </a:pPr>
            <a:r>
              <a:rPr lang="ru-RU" dirty="0"/>
              <a:t>Неуверенность в себе. Сравнение ребенка с другими детьми. Фраза «ну почему ты совсем не слушаешься, вот посмотри на…» приводят ребенка к осознанию собственной бестолковости или ненужности, на что он реагирует, выражая агрессию.</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p:cNvSpPr>
          <p:nvPr>
            <p:ph type="body" idx="4294967295"/>
          </p:nvPr>
        </p:nvSpPr>
        <p:spPr/>
        <p:txBody>
          <a:bodyPr/>
          <a:lstStyle/>
          <a:p>
            <a:pPr marL="0" indent="0" eaLnBrk="1" hangingPunct="1">
              <a:buNone/>
            </a:pPr>
            <a:r>
              <a:rPr lang="ru-RU" dirty="0" smtClean="0">
                <a:latin typeface="Arial" charset="0"/>
              </a:rPr>
              <a:t>В. </a:t>
            </a:r>
            <a:r>
              <a:rPr lang="ru-RU" dirty="0" err="1" smtClean="0">
                <a:latin typeface="Arial" charset="0"/>
              </a:rPr>
              <a:t>Оклендер</a:t>
            </a:r>
            <a:r>
              <a:rPr lang="ru-RU" dirty="0" smtClean="0">
                <a:latin typeface="Arial" charset="0"/>
              </a:rPr>
              <a:t>:</a:t>
            </a:r>
          </a:p>
          <a:p>
            <a:pPr marL="0" indent="0" eaLnBrk="1" hangingPunct="1">
              <a:buNone/>
            </a:pPr>
            <a:endParaRPr lang="ru-RU" dirty="0" smtClean="0">
              <a:latin typeface="Arial" charset="0"/>
            </a:endParaRPr>
          </a:p>
          <a:p>
            <a:pPr marL="0" indent="0" eaLnBrk="1" hangingPunct="1">
              <a:buNone/>
            </a:pPr>
            <a:r>
              <a:rPr lang="ru-RU" dirty="0" smtClean="0">
                <a:latin typeface="Arial" charset="0"/>
              </a:rPr>
              <a:t> </a:t>
            </a:r>
            <a:r>
              <a:rPr lang="ru-RU" dirty="0" smtClean="0">
                <a:latin typeface="Monotype Corsiva" panose="03010101010201010101" pitchFamily="66" charset="0"/>
              </a:rPr>
              <a:t>«Я воспринимаю ребенка, который обнаруживает деструктивное поведение, как человека, которым движет чувство гнева, отверженности, тревоги, незащищенности, обиды... У него часто отмечается низкая самооценка. Он не способен, или не хочет, или боится выразить то, что он чувствует, иным способом, потому что, если он, это сделает, он может утратить силу, лежащую в основе агрессивного поведения. Он чувствует, что это единственный путь, способствующий выживанию.»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Причины агрессивного поведения</a:t>
            </a:r>
            <a:endParaRPr lang="ru-RU"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xmlns="" val="4067536992"/>
              </p:ext>
            </p:extLst>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12458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Диагностика детской агрессивности </a:t>
            </a:r>
            <a:endParaRPr lang="ru-RU" dirty="0"/>
          </a:p>
        </p:txBody>
      </p:sp>
      <p:sp>
        <p:nvSpPr>
          <p:cNvPr id="3" name="Объект 2"/>
          <p:cNvSpPr>
            <a:spLocks noGrp="1"/>
          </p:cNvSpPr>
          <p:nvPr>
            <p:ph sz="quarter" idx="1"/>
          </p:nvPr>
        </p:nvSpPr>
        <p:spPr/>
        <p:txBody>
          <a:bodyPr/>
          <a:lstStyle/>
          <a:p>
            <a:r>
              <a:rPr lang="ru-RU" dirty="0"/>
              <a:t>Анкета для воспитателей, </a:t>
            </a:r>
            <a:r>
              <a:rPr lang="ru-RU" dirty="0" smtClean="0"/>
              <a:t>родителей. Критерии </a:t>
            </a:r>
            <a:r>
              <a:rPr lang="ru-RU" dirty="0"/>
              <a:t>агрессивности у ребенка </a:t>
            </a:r>
            <a:r>
              <a:rPr lang="ru-RU" dirty="0" smtClean="0"/>
              <a:t>(</a:t>
            </a:r>
            <a:r>
              <a:rPr lang="ru-RU" dirty="0"/>
              <a:t>Лаврентьева Г.П., Титаренко Т.М., 1992</a:t>
            </a:r>
            <a:r>
              <a:rPr lang="ru-RU" dirty="0" smtClean="0"/>
              <a:t>) – диагностика общего уровня агрессии</a:t>
            </a:r>
          </a:p>
          <a:p>
            <a:r>
              <a:rPr lang="ru-RU" dirty="0" smtClean="0"/>
              <a:t>Тест «Незаконченные предложения» – позволяет уточнить объект агрессии.</a:t>
            </a:r>
          </a:p>
          <a:p>
            <a:r>
              <a:rPr lang="ru-RU" dirty="0" smtClean="0"/>
              <a:t>Методика рисуночной фрустрации – дает представление о привычном для ребенка способе реагирования на сложные ситуации</a:t>
            </a:r>
          </a:p>
          <a:p>
            <a:r>
              <a:rPr lang="ru-RU" dirty="0" smtClean="0"/>
              <a:t>Проективные тесты: «Несуществующее животное», «Кактус»</a:t>
            </a:r>
            <a:endParaRPr lang="ru-RU" dirty="0"/>
          </a:p>
          <a:p>
            <a:endParaRPr lang="ru-RU" dirty="0"/>
          </a:p>
        </p:txBody>
      </p:sp>
    </p:spTree>
    <p:extLst>
      <p:ext uri="{BB962C8B-B14F-4D97-AF65-F5344CB8AC3E}">
        <p14:creationId xmlns:p14="http://schemas.microsoft.com/office/powerpoint/2010/main" xmlns="" val="2281244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bwMode="auto">
          <a:xfrm>
            <a:off x="457200" y="274638"/>
            <a:ext cx="7467600" cy="706437"/>
          </a:xfrm>
        </p:spPr>
        <p:txBody>
          <a:bodyPr wrap="square" lIns="91440" tIns="45720" rIns="91440" bIns="45720" numCol="1" anchorCtr="0" compatLnSpc="1">
            <a:prstTxWarp prst="textNoShape">
              <a:avLst/>
            </a:prstTxWarp>
            <a:normAutofit fontScale="90000"/>
          </a:bodyPr>
          <a:lstStyle/>
          <a:p>
            <a:pPr algn="ctr" eaLnBrk="1" hangingPunct="1"/>
            <a:r>
              <a:rPr lang="ru-RU" cap="none" smtClean="0"/>
              <a:t>ДИАГНОСТИКА ДЕТСКОЙ АГРЕССИВНОСТИ </a:t>
            </a:r>
          </a:p>
        </p:txBody>
      </p:sp>
      <p:sp>
        <p:nvSpPr>
          <p:cNvPr id="33794" name="Объект 2"/>
          <p:cNvSpPr>
            <a:spLocks noGrp="1"/>
          </p:cNvSpPr>
          <p:nvPr>
            <p:ph sz="quarter" idx="1"/>
          </p:nvPr>
        </p:nvSpPr>
        <p:spPr>
          <a:xfrm>
            <a:off x="457200" y="1125538"/>
            <a:ext cx="7467600" cy="5348287"/>
          </a:xfrm>
        </p:spPr>
        <p:txBody>
          <a:bodyPr/>
          <a:lstStyle/>
          <a:p>
            <a:pPr eaLnBrk="1" hangingPunct="1">
              <a:buFont typeface="Wingdings" pitchFamily="2" charset="2"/>
              <a:buNone/>
            </a:pPr>
            <a:r>
              <a:rPr lang="ru-RU" smtClean="0"/>
              <a:t>Тест кактус </a:t>
            </a:r>
          </a:p>
          <a:p>
            <a:pPr eaLnBrk="1" hangingPunct="1"/>
            <a:endParaRPr lang="ru-RU" smtClean="0"/>
          </a:p>
        </p:txBody>
      </p:sp>
      <p:pic>
        <p:nvPicPr>
          <p:cNvPr id="33795" name="Picture 2"/>
          <p:cNvPicPr>
            <a:picLocks noChangeAspect="1" noChangeArrowheads="1"/>
          </p:cNvPicPr>
          <p:nvPr/>
        </p:nvPicPr>
        <p:blipFill>
          <a:blip r:embed="rId2" cstate="email"/>
          <a:srcRect/>
          <a:stretch>
            <a:fillRect/>
          </a:stretch>
        </p:blipFill>
        <p:spPr bwMode="auto">
          <a:xfrm>
            <a:off x="1116013" y="1700213"/>
            <a:ext cx="6553200" cy="43783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t>Цели детской агрессии</a:t>
            </a:r>
            <a:endParaRPr lang="ru-RU" dirty="0"/>
          </a:p>
        </p:txBody>
      </p:sp>
      <p:sp>
        <p:nvSpPr>
          <p:cNvPr id="31746" name="Объект 2"/>
          <p:cNvSpPr>
            <a:spLocks noGrp="1"/>
          </p:cNvSpPr>
          <p:nvPr>
            <p:ph sz="quarter" idx="1"/>
          </p:nvPr>
        </p:nvSpPr>
        <p:spPr>
          <a:xfrm>
            <a:off x="457200" y="1600200"/>
            <a:ext cx="7859713" cy="4873625"/>
          </a:xfrm>
        </p:spPr>
        <p:txBody>
          <a:bodyPr/>
          <a:lstStyle/>
          <a:p>
            <a:pPr eaLnBrk="1" hangingPunct="1"/>
            <a:r>
              <a:rPr lang="ru-RU" b="1" smtClean="0"/>
              <a:t>Ребенок стремится обратить на себя внимание</a:t>
            </a:r>
          </a:p>
          <a:p>
            <a:pPr lvl="1" eaLnBrk="1" hangingPunct="1"/>
            <a:r>
              <a:rPr lang="ru-RU" b="1" smtClean="0"/>
              <a:t>Игнорирует нормы и правила</a:t>
            </a:r>
          </a:p>
          <a:p>
            <a:pPr lvl="1" eaLnBrk="1" hangingPunct="1"/>
            <a:r>
              <a:rPr lang="ru-RU" b="1" smtClean="0"/>
              <a:t>Ведет себя шумно</a:t>
            </a:r>
          </a:p>
          <a:p>
            <a:pPr lvl="1" eaLnBrk="1" hangingPunct="1"/>
            <a:r>
              <a:rPr lang="ru-RU" b="1" smtClean="0"/>
              <a:t>Агрессия не наносит большого ущерба </a:t>
            </a:r>
          </a:p>
          <a:p>
            <a:pPr lvl="1" eaLnBrk="1" hangingPunct="1"/>
            <a:r>
              <a:rPr lang="ru-RU" b="1" smtClean="0"/>
              <a:t>После замечаний демонстративно обижается  </a:t>
            </a:r>
          </a:p>
        </p:txBody>
      </p:sp>
      <p:pic>
        <p:nvPicPr>
          <p:cNvPr id="31747" name="Picture 2"/>
          <p:cNvPicPr>
            <a:picLocks noChangeAspect="1" noChangeArrowheads="1"/>
          </p:cNvPicPr>
          <p:nvPr/>
        </p:nvPicPr>
        <p:blipFill>
          <a:blip r:embed="rId2" cstate="email"/>
          <a:srcRect/>
          <a:stretch>
            <a:fillRect/>
          </a:stretch>
        </p:blipFill>
        <p:spPr bwMode="auto">
          <a:xfrm>
            <a:off x="2771775" y="4005263"/>
            <a:ext cx="4200525" cy="251936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ъект 2"/>
          <p:cNvSpPr>
            <a:spLocks noGrp="1"/>
          </p:cNvSpPr>
          <p:nvPr>
            <p:ph sz="quarter" idx="1"/>
          </p:nvPr>
        </p:nvSpPr>
        <p:spPr>
          <a:xfrm>
            <a:off x="457200" y="333375"/>
            <a:ext cx="7931150" cy="6140450"/>
          </a:xfrm>
        </p:spPr>
        <p:txBody>
          <a:bodyPr/>
          <a:lstStyle/>
          <a:p>
            <a:pPr eaLnBrk="1" hangingPunct="1"/>
            <a:r>
              <a:rPr lang="ru-RU" b="1" dirty="0" smtClean="0"/>
              <a:t>Ребенок стремится получить что то важное для себя  </a:t>
            </a:r>
          </a:p>
          <a:p>
            <a:pPr lvl="1" eaLnBrk="1" hangingPunct="1"/>
            <a:r>
              <a:rPr lang="ru-RU" dirty="0" smtClean="0"/>
              <a:t>Ребенок контролирует себя </a:t>
            </a:r>
          </a:p>
          <a:p>
            <a:pPr lvl="1" eaLnBrk="1" hangingPunct="1"/>
            <a:r>
              <a:rPr lang="ru-RU" dirty="0" smtClean="0"/>
              <a:t>Он наблюдает исподтишка за реакцией окружающих</a:t>
            </a:r>
          </a:p>
          <a:p>
            <a:pPr lvl="1" eaLnBrk="1" hangingPunct="1"/>
            <a:r>
              <a:rPr lang="ru-RU" dirty="0" smtClean="0"/>
              <a:t>Когда цель достигнута, ребенок быстро успокаивается </a:t>
            </a:r>
          </a:p>
          <a:p>
            <a:pPr lvl="1" eaLnBrk="1" hangingPunct="1"/>
            <a:endParaRPr lang="ru-RU" dirty="0" smtClean="0"/>
          </a:p>
          <a:p>
            <a:pPr lvl="1" eaLnBrk="1" hangingPunct="1"/>
            <a:endParaRPr lang="ru-RU" dirty="0" smtClean="0"/>
          </a:p>
          <a:p>
            <a:pPr lvl="1" eaLnBrk="1" hangingPunct="1"/>
            <a:endParaRPr lang="ru-RU" dirty="0" smtClean="0"/>
          </a:p>
          <a:p>
            <a:pPr eaLnBrk="1" hangingPunct="1"/>
            <a:r>
              <a:rPr lang="ru-RU" b="1" dirty="0" smtClean="0"/>
              <a:t>Целенаправленная враждебная агрессия </a:t>
            </a:r>
          </a:p>
          <a:p>
            <a:pPr lvl="1" eaLnBrk="1" hangingPunct="1"/>
            <a:r>
              <a:rPr lang="ru-RU" dirty="0" smtClean="0"/>
              <a:t>Ребенок получает удовольствие от самого акта агрессии</a:t>
            </a:r>
          </a:p>
          <a:p>
            <a:pPr lvl="1" eaLnBrk="1" hangingPunct="1"/>
            <a:r>
              <a:rPr lang="ru-RU" dirty="0" smtClean="0"/>
              <a:t>Обычно агрессия направлена против одного или нескольких детей, которые явно слабее</a:t>
            </a:r>
          </a:p>
          <a:p>
            <a:pPr lvl="1" eaLnBrk="1" hangingPunct="1"/>
            <a:r>
              <a:rPr lang="ru-RU" dirty="0" smtClean="0"/>
              <a:t>Часто использует прямую агрессию</a:t>
            </a:r>
          </a:p>
          <a:p>
            <a:pPr lvl="1" eaLnBrk="1" hangingPunct="1"/>
            <a:endParaRPr lang="ru-RU"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xmlns="" val="1122292071"/>
              </p:ext>
            </p:extLst>
          </p:nvPr>
        </p:nvGraphicFramePr>
        <p:xfrm>
          <a:off x="467544" y="332656"/>
          <a:ext cx="8064896"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89" name="Group 33"/>
          <p:cNvGraphicFramePr>
            <a:graphicFrameLocks noGrp="1"/>
          </p:cNvGraphicFramePr>
          <p:nvPr>
            <p:ph idx="4294967295"/>
            <p:extLst>
              <p:ext uri="{D42A27DB-BD31-4B8C-83A1-F6EECF244321}">
                <p14:modId xmlns:p14="http://schemas.microsoft.com/office/powerpoint/2010/main" xmlns="" val="2699294848"/>
              </p:ext>
            </p:extLst>
          </p:nvPr>
        </p:nvGraphicFramePr>
        <p:xfrm>
          <a:off x="395536" y="764704"/>
          <a:ext cx="8353425" cy="5654993"/>
        </p:xfrm>
        <a:graphic>
          <a:graphicData uri="http://schemas.openxmlformats.org/drawingml/2006/table">
            <a:tbl>
              <a:tblPr/>
              <a:tblGrid>
                <a:gridCol w="4176712"/>
                <a:gridCol w="4176713"/>
              </a:tblGrid>
              <a:tr h="648866">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b="1" kern="1200" dirty="0" smtClean="0">
                          <a:solidFill>
                            <a:schemeClr val="tx1"/>
                          </a:solidFill>
                          <a:latin typeface="+mn-lt"/>
                          <a:ea typeface="+mn-ea"/>
                          <a:cs typeface="+mn-cs"/>
                        </a:rPr>
                        <a:t>Характеристика ребенка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b="1" kern="1200" dirty="0" smtClean="0">
                          <a:solidFill>
                            <a:schemeClr val="tx1"/>
                          </a:solidFill>
                          <a:latin typeface="+mn-lt"/>
                          <a:ea typeface="+mn-ea"/>
                          <a:cs typeface="+mn-cs"/>
                        </a:rPr>
                        <a:t>Основные направления работы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765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«Защищающийся» высокий уровень личной тревожности, сверхчувствительность к негативному отношению к себе, ощущение мира как угрозы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1) релаксационные техники: глубокое дыхание, визуальные образы, мышечная релаксация, свободное движение под музыку; 2) работа со страхами; 3) ролевые игры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60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 Слабое осознание собственного эмоционального мира. Низкий уровень </a:t>
                      </a:r>
                      <a:r>
                        <a:rPr kumimoji="0" lang="ru-RU" sz="2000" kern="1200" dirty="0" err="1" smtClean="0">
                          <a:solidFill>
                            <a:schemeClr val="tx1"/>
                          </a:solidFill>
                          <a:latin typeface="+mn-lt"/>
                          <a:ea typeface="+mn-ea"/>
                          <a:cs typeface="+mn-cs"/>
                        </a:rPr>
                        <a:t>эмпатии</a:t>
                      </a:r>
                      <a:r>
                        <a:rPr kumimoji="0" lang="ru-RU" sz="2000" kern="1200" dirty="0" smtClean="0">
                          <a:solidFill>
                            <a:schemeClr val="tx1"/>
                          </a:solidFill>
                          <a:latin typeface="+mn-lt"/>
                          <a:ea typeface="+mn-ea"/>
                          <a:cs typeface="+mn-cs"/>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Развитие эмоциональной компетенции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1765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 Неадекватная (чаще низкая) самооценка. Заранее настроены на негативное восприятие себя со стороны окружающих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упражнения, направленные на позитивное восприятие образа «Я»,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22" name="Group 18"/>
          <p:cNvGraphicFramePr>
            <a:graphicFrameLocks noGrp="1"/>
          </p:cNvGraphicFramePr>
          <p:nvPr>
            <p:ph idx="4294967295"/>
            <p:extLst>
              <p:ext uri="{D42A27DB-BD31-4B8C-83A1-F6EECF244321}">
                <p14:modId xmlns:p14="http://schemas.microsoft.com/office/powerpoint/2010/main" xmlns="" val="2063039047"/>
              </p:ext>
            </p:extLst>
          </p:nvPr>
        </p:nvGraphicFramePr>
        <p:xfrm>
          <a:off x="468309" y="476250"/>
          <a:ext cx="8280154" cy="5997576"/>
        </p:xfrm>
        <a:graphic>
          <a:graphicData uri="http://schemas.openxmlformats.org/drawingml/2006/table">
            <a:tbl>
              <a:tblPr/>
              <a:tblGrid>
                <a:gridCol w="4140077"/>
                <a:gridCol w="4140077"/>
              </a:tblGrid>
              <a:tr h="19986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 Эмоциональное «</a:t>
                      </a:r>
                      <a:r>
                        <a:rPr kumimoji="0" lang="ru-RU" sz="2000" kern="1200" dirty="0" err="1" smtClean="0">
                          <a:solidFill>
                            <a:schemeClr val="tx1"/>
                          </a:solidFill>
                          <a:latin typeface="+mn-lt"/>
                          <a:ea typeface="+mn-ea"/>
                          <a:cs typeface="+mn-cs"/>
                        </a:rPr>
                        <a:t>Застревание</a:t>
                      </a:r>
                      <a:r>
                        <a:rPr kumimoji="0" lang="ru-RU" sz="2000" kern="1200" dirty="0" smtClean="0">
                          <a:solidFill>
                            <a:schemeClr val="tx1"/>
                          </a:solidFill>
                          <a:latin typeface="+mn-lt"/>
                          <a:ea typeface="+mn-ea"/>
                          <a:cs typeface="+mn-cs"/>
                        </a:rPr>
                        <a:t>» на той ситуации, которая происходит сейчас. Неумение предвидеть последствия своих действий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smtClean="0">
                          <a:solidFill>
                            <a:schemeClr val="tx1"/>
                          </a:solidFill>
                          <a:latin typeface="+mn-lt"/>
                          <a:ea typeface="+mn-ea"/>
                          <a:cs typeface="+mn-cs"/>
                        </a:rPr>
                        <a:t>Обучение отреагированию на гнев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Ограниченный набор поведенческих реакций на проблемную ситуацию, демонстрация деструктивного поведения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терапия, направленная на расширение спектра поведенческих реакций в проблемной ситуации и снятие деструктивных элементов в поведении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9866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Слабый контроль над своими эмоциями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r>
                        <a:rPr kumimoji="0" lang="ru-RU" sz="2000" kern="1200" dirty="0" smtClean="0">
                          <a:solidFill>
                            <a:schemeClr val="tx1"/>
                          </a:solidFill>
                          <a:latin typeface="+mn-lt"/>
                          <a:ea typeface="+mn-ea"/>
                          <a:cs typeface="+mn-cs"/>
                        </a:rPr>
                        <a:t>Релаксация, отработка навыков контроля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Объект 1"/>
          <p:cNvSpPr>
            <a:spLocks noGrp="1"/>
          </p:cNvSpPr>
          <p:nvPr>
            <p:ph idx="1"/>
          </p:nvPr>
        </p:nvSpPr>
        <p:spPr>
          <a:xfrm>
            <a:off x="871538" y="1484784"/>
            <a:ext cx="7408862" cy="4641379"/>
          </a:xfrm>
        </p:spPr>
        <p:txBody>
          <a:bodyPr/>
          <a:lstStyle/>
          <a:p>
            <a:pPr marL="0" indent="0" eaLnBrk="1" hangingPunct="1">
              <a:buNone/>
            </a:pPr>
            <a:r>
              <a:rPr lang="ru-RU" dirty="0" smtClean="0"/>
              <a:t>Эмоционально окрашенное жесткое целенаправленное нападение или его угроза.</a:t>
            </a:r>
          </a:p>
          <a:p>
            <a:pPr marL="0" indent="0" eaLnBrk="1" hangingPunct="1">
              <a:buNone/>
            </a:pPr>
            <a:endParaRPr lang="ru-RU" dirty="0"/>
          </a:p>
          <a:p>
            <a:pPr marL="0" indent="0" eaLnBrk="1" hangingPunct="1">
              <a:buNone/>
            </a:pPr>
            <a:endParaRPr lang="ru-RU" dirty="0" smtClean="0"/>
          </a:p>
          <a:p>
            <a:pPr marL="0" indent="0" eaLnBrk="1" hangingPunct="1">
              <a:buNone/>
            </a:pPr>
            <a:r>
              <a:rPr lang="ru-RU" dirty="0" smtClean="0"/>
              <a:t>Выделяют два вида агрессии:</a:t>
            </a:r>
          </a:p>
          <a:p>
            <a:pPr lvl="2" eaLnBrk="1" hangingPunct="1">
              <a:buFont typeface="Arial" panose="020B0604020202020204" pitchFamily="34" charset="0"/>
              <a:buChar char="•"/>
            </a:pPr>
            <a:r>
              <a:rPr lang="ru-RU" dirty="0" smtClean="0"/>
              <a:t>Внешняя агрессия – направлена на окружающий мир: людей, животных и подразделяется на эмоциональную и физическую. В первом случае ребенок кричит, ругается, угрожает собеседникам кулаками, а во втором - малыш начинает драться, кидаться предметами, ломать игрушки;</a:t>
            </a:r>
          </a:p>
          <a:p>
            <a:pPr lvl="2" eaLnBrk="1" hangingPunct="1">
              <a:buFont typeface="Arial" panose="020B0604020202020204" pitchFamily="34" charset="0"/>
              <a:buChar char="•"/>
            </a:pPr>
            <a:endParaRPr lang="ru-RU" dirty="0" smtClean="0"/>
          </a:p>
          <a:p>
            <a:pPr lvl="2" eaLnBrk="1" hangingPunct="1">
              <a:buFont typeface="Arial" panose="020B0604020202020204" pitchFamily="34" charset="0"/>
              <a:buChar char="•"/>
            </a:pPr>
            <a:r>
              <a:rPr lang="ru-RU" dirty="0" smtClean="0"/>
              <a:t>Внутренняя агрессия – направлена на себя самого..</a:t>
            </a:r>
          </a:p>
        </p:txBody>
      </p:sp>
      <p:sp>
        <p:nvSpPr>
          <p:cNvPr id="3" name="Заголовок 2"/>
          <p:cNvSpPr>
            <a:spLocks noGrp="1"/>
          </p:cNvSpPr>
          <p:nvPr>
            <p:ph type="title"/>
          </p:nvPr>
        </p:nvSpPr>
        <p:spPr/>
        <p:txBody>
          <a:bodyPr/>
          <a:lstStyle/>
          <a:p>
            <a:pPr algn="ctr" eaLnBrk="1" fontAlgn="auto" hangingPunct="1">
              <a:spcAft>
                <a:spcPts val="0"/>
              </a:spcAft>
              <a:defRPr/>
            </a:pPr>
            <a:r>
              <a:rPr lang="ru-RU" dirty="0" smtClean="0"/>
              <a:t>Агрессия</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idx="4294967295"/>
          </p:nvPr>
        </p:nvSpPr>
        <p:spPr bwMode="auto">
          <a:xfrm>
            <a:off x="457200" y="274638"/>
            <a:ext cx="7467600" cy="850106"/>
          </a:xfrm>
          <a:noFill/>
        </p:spPr>
        <p:txBody>
          <a:bodyPr wrap="square" lIns="91440" tIns="45720" rIns="91440" bIns="45720" numCol="1" anchorCtr="0" compatLnSpc="1">
            <a:prstTxWarp prst="textNoShape">
              <a:avLst/>
            </a:prstTxWarp>
          </a:bodyPr>
          <a:lstStyle/>
          <a:p>
            <a:pPr eaLnBrk="1" hangingPunct="1"/>
            <a:r>
              <a:rPr lang="ru-RU" cap="none" dirty="0" smtClean="0">
                <a:latin typeface="Arial" charset="0"/>
              </a:rPr>
              <a:t>Снижение уровня личной тревожности </a:t>
            </a:r>
          </a:p>
        </p:txBody>
      </p:sp>
      <p:sp>
        <p:nvSpPr>
          <p:cNvPr id="44034" name="Rectangle 3"/>
          <p:cNvSpPr>
            <a:spLocks noGrp="1"/>
          </p:cNvSpPr>
          <p:nvPr>
            <p:ph type="body" idx="4294967295"/>
          </p:nvPr>
        </p:nvSpPr>
        <p:spPr>
          <a:xfrm>
            <a:off x="457200" y="1412776"/>
            <a:ext cx="7467600" cy="5061049"/>
          </a:xfrm>
        </p:spPr>
        <p:txBody>
          <a:bodyPr/>
          <a:lstStyle/>
          <a:p>
            <a:pPr marL="0" indent="0">
              <a:lnSpc>
                <a:spcPct val="80000"/>
              </a:lnSpc>
              <a:buNone/>
            </a:pPr>
            <a:r>
              <a:rPr lang="ru-RU" b="1" dirty="0" smtClean="0"/>
              <a:t>Упражнения на релаксацию:</a:t>
            </a:r>
          </a:p>
          <a:p>
            <a:pPr>
              <a:lnSpc>
                <a:spcPct val="80000"/>
              </a:lnSpc>
            </a:pPr>
            <a:r>
              <a:rPr lang="ru-RU" dirty="0" smtClean="0"/>
              <a:t>Снижают </a:t>
            </a:r>
            <a:r>
              <a:rPr lang="ru-RU" dirty="0"/>
              <a:t>высокий уровень мышечного </a:t>
            </a:r>
            <a:r>
              <a:rPr lang="ru-RU" dirty="0" smtClean="0"/>
              <a:t>напряжения, который часто наблюдается у агрессивных детей </a:t>
            </a:r>
          </a:p>
          <a:p>
            <a:pPr>
              <a:lnSpc>
                <a:spcPct val="80000"/>
              </a:lnSpc>
            </a:pPr>
            <a:r>
              <a:rPr lang="ru-RU" dirty="0" smtClean="0"/>
              <a:t>Делают ребенка более спокойным и уравновешенным </a:t>
            </a:r>
          </a:p>
          <a:p>
            <a:pPr>
              <a:lnSpc>
                <a:spcPct val="80000"/>
              </a:lnSpc>
            </a:pPr>
            <a:r>
              <a:rPr lang="ru-RU" dirty="0" smtClean="0"/>
              <a:t>Позволяют овладеть навыками </a:t>
            </a:r>
            <a:r>
              <a:rPr lang="ru-RU" dirty="0" err="1" smtClean="0"/>
              <a:t>саморегуляции</a:t>
            </a:r>
            <a:r>
              <a:rPr lang="ru-RU" dirty="0" smtClean="0"/>
              <a:t> и сохранять более ровное состояние</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555776" y="4213416"/>
            <a:ext cx="3202582" cy="24019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42839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ru-RU" cap="none" smtClean="0"/>
              <a:t>Упражнения для релаксации</a:t>
            </a:r>
          </a:p>
        </p:txBody>
      </p:sp>
      <p:sp>
        <p:nvSpPr>
          <p:cNvPr id="45058" name="Rectangle 3"/>
          <p:cNvSpPr>
            <a:spLocks noGrp="1"/>
          </p:cNvSpPr>
          <p:nvPr>
            <p:ph type="body" idx="4294967295"/>
          </p:nvPr>
        </p:nvSpPr>
        <p:spPr/>
        <p:txBody>
          <a:bodyPr/>
          <a:lstStyle/>
          <a:p>
            <a:pPr marL="457200" indent="-457200" eaLnBrk="1" hangingPunct="1">
              <a:buFont typeface="Wingdings" pitchFamily="2" charset="2"/>
              <a:buAutoNum type="arabicPeriod"/>
            </a:pPr>
            <a:r>
              <a:rPr lang="ru-RU" sz="3600" smtClean="0"/>
              <a:t>Снежная баба</a:t>
            </a:r>
          </a:p>
          <a:p>
            <a:pPr marL="457200" indent="-457200" eaLnBrk="1" hangingPunct="1">
              <a:buFont typeface="Wingdings" pitchFamily="2" charset="2"/>
              <a:buAutoNum type="arabicPeriod"/>
            </a:pPr>
            <a:r>
              <a:rPr lang="ru-RU" sz="3600" smtClean="0"/>
              <a:t>Апельсин</a:t>
            </a:r>
          </a:p>
          <a:p>
            <a:pPr marL="457200" indent="-457200" eaLnBrk="1" hangingPunct="1">
              <a:buFont typeface="Wingdings" pitchFamily="2" charset="2"/>
              <a:buAutoNum type="arabicPeriod"/>
            </a:pPr>
            <a:r>
              <a:rPr lang="ru-RU" sz="3600" smtClean="0"/>
              <a:t>Сдвинь камень</a:t>
            </a:r>
          </a:p>
          <a:p>
            <a:pPr marL="457200" indent="-457200" eaLnBrk="1" hangingPunct="1">
              <a:buFont typeface="Wingdings" pitchFamily="2" charset="2"/>
              <a:buAutoNum type="arabicPeriod"/>
            </a:pPr>
            <a:r>
              <a:rPr lang="ru-RU" sz="3600" smtClean="0"/>
              <a:t>Черепаха</a:t>
            </a:r>
          </a:p>
          <a:p>
            <a:pPr marL="457200" indent="-457200" eaLnBrk="1" hangingPunct="1">
              <a:buFont typeface="Wingdings" pitchFamily="2" charset="2"/>
              <a:buAutoNum type="arabicPeriod"/>
            </a:pPr>
            <a:r>
              <a:rPr lang="ru-RU" sz="3600" smtClean="0"/>
              <a:t>Расслабление в позе морской звезды</a:t>
            </a:r>
          </a:p>
        </p:txBody>
      </p:sp>
    </p:spTree>
    <p:extLst>
      <p:ext uri="{BB962C8B-B14F-4D97-AF65-F5344CB8AC3E}">
        <p14:creationId xmlns:p14="http://schemas.microsoft.com/office/powerpoint/2010/main" xmlns="" val="11861863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ъект 1"/>
          <p:cNvSpPr>
            <a:spLocks noGrp="1"/>
          </p:cNvSpPr>
          <p:nvPr>
            <p:ph idx="1"/>
          </p:nvPr>
        </p:nvSpPr>
        <p:spPr>
          <a:xfrm>
            <a:off x="457200" y="1600200"/>
            <a:ext cx="7467600" cy="4873625"/>
          </a:xfrm>
        </p:spPr>
        <p:txBody>
          <a:bodyPr/>
          <a:lstStyle/>
          <a:p>
            <a:pPr marL="0" indent="0" eaLnBrk="1" hangingPunct="1">
              <a:buNone/>
            </a:pPr>
            <a:r>
              <a:rPr lang="ru-RU" dirty="0" smtClean="0"/>
              <a:t>Для игры понадобится набор карточек, изображающих эмоции.</a:t>
            </a:r>
          </a:p>
          <a:p>
            <a:pPr marL="457200" indent="-457200" eaLnBrk="1" hangingPunct="1">
              <a:buFont typeface="+mj-lt"/>
              <a:buAutoNum type="arabicPeriod"/>
            </a:pPr>
            <a:r>
              <a:rPr lang="ru-RU" dirty="0" smtClean="0"/>
              <a:t>«Назови эмоцию» дети по очереди называют слова, связанные со сферой эмоций и чувств.</a:t>
            </a:r>
          </a:p>
          <a:p>
            <a:pPr marL="457200" indent="-457200" eaLnBrk="1" hangingPunct="1">
              <a:buFont typeface="+mj-lt"/>
              <a:buAutoNum type="arabicPeriod"/>
            </a:pPr>
            <a:r>
              <a:rPr lang="ru-RU" dirty="0" smtClean="0"/>
              <a:t>«Отгадай, что я почувствовал» Ведущий рассказывает короткую историю, дети отгадывают, какую эмоцию мог испытать ее герой.</a:t>
            </a:r>
          </a:p>
          <a:p>
            <a:pPr marL="457200" indent="-457200" eaLnBrk="1" hangingPunct="1">
              <a:buFont typeface="+mj-lt"/>
              <a:buAutoNum type="arabicPeriod"/>
            </a:pPr>
            <a:r>
              <a:rPr lang="ru-RU" dirty="0" smtClean="0"/>
              <a:t>«Страна чувств» – дети рисуют «портреты» эмоций</a:t>
            </a:r>
          </a:p>
          <a:p>
            <a:pPr marL="457200" indent="-457200" eaLnBrk="1" hangingPunct="1">
              <a:buFont typeface="+mj-lt"/>
              <a:buAutoNum type="arabicPeriod"/>
            </a:pPr>
            <a:r>
              <a:rPr lang="ru-RU" dirty="0" smtClean="0"/>
              <a:t>Рассказы по фотографиям – это упражнение позволяет тренировать внимание к эмоциям других людей</a:t>
            </a:r>
          </a:p>
        </p:txBody>
      </p:sp>
      <p:sp>
        <p:nvSpPr>
          <p:cNvPr id="3" name="Заголовок 2"/>
          <p:cNvSpPr>
            <a:spLocks noGrp="1"/>
          </p:cNvSpPr>
          <p:nvPr>
            <p:ph type="title"/>
          </p:nvPr>
        </p:nvSpPr>
        <p:spPr/>
        <p:txBody>
          <a:bodyPr>
            <a:noAutofit/>
          </a:bodyPr>
          <a:lstStyle/>
          <a:p>
            <a:pPr eaLnBrk="1" fontAlgn="auto" hangingPunct="1">
              <a:spcAft>
                <a:spcPts val="0"/>
              </a:spcAft>
              <a:defRPr/>
            </a:pPr>
            <a:r>
              <a:rPr lang="ru-RU" sz="3200" dirty="0" smtClean="0"/>
              <a:t/>
            </a:r>
            <a:br>
              <a:rPr lang="ru-RU" sz="3200" dirty="0" smtClean="0"/>
            </a:br>
            <a:r>
              <a:rPr lang="ru-RU" sz="3200" dirty="0" smtClean="0"/>
              <a:t> Игра на распознавание эмоций</a:t>
            </a:r>
            <a:endParaRPr lang="ru-RU" sz="3200" dirty="0"/>
          </a:p>
        </p:txBody>
      </p:sp>
    </p:spTree>
    <p:extLst>
      <p:ext uri="{BB962C8B-B14F-4D97-AF65-F5344CB8AC3E}">
        <p14:creationId xmlns:p14="http://schemas.microsoft.com/office/powerpoint/2010/main" xmlns="" val="3527650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Формирование здоровой самооценки</a:t>
            </a:r>
            <a:endParaRPr lang="ru-RU" dirty="0"/>
          </a:p>
        </p:txBody>
      </p:sp>
      <p:sp>
        <p:nvSpPr>
          <p:cNvPr id="3" name="Объект 2"/>
          <p:cNvSpPr>
            <a:spLocks noGrp="1"/>
          </p:cNvSpPr>
          <p:nvPr>
            <p:ph sz="quarter" idx="1"/>
          </p:nvPr>
        </p:nvSpPr>
        <p:spPr>
          <a:xfrm>
            <a:off x="457200" y="1412776"/>
            <a:ext cx="7467600" cy="5061176"/>
          </a:xfrm>
        </p:spPr>
        <p:txBody>
          <a:bodyPr/>
          <a:lstStyle/>
          <a:p>
            <a:pPr marL="0" indent="0">
              <a:buNone/>
            </a:pPr>
            <a:r>
              <a:rPr lang="ru-RU" sz="1600" dirty="0"/>
              <a:t> </a:t>
            </a:r>
            <a:r>
              <a:rPr lang="ru-RU" sz="1400" dirty="0"/>
              <a:t>«МНЕ В ТЕБЕ НРАВИТСЯ...»</a:t>
            </a:r>
          </a:p>
          <a:p>
            <a:pPr marL="0" indent="0">
              <a:buNone/>
            </a:pPr>
            <a:r>
              <a:rPr lang="ru-RU" sz="1400" dirty="0"/>
              <a:t>Упражнение выполняется в небольшой группе (5— 6 человек).</a:t>
            </a:r>
          </a:p>
          <a:p>
            <a:pPr marL="0" indent="0">
              <a:buNone/>
            </a:pPr>
            <a:r>
              <a:rPr lang="ru-RU" sz="1400" dirty="0"/>
              <a:t>Для работы понадобится клубок мягкой и пушистой шерсти (</a:t>
            </a:r>
            <a:r>
              <a:rPr lang="ru-RU" sz="1400" dirty="0" smtClean="0"/>
              <a:t>желательно привлекательного </a:t>
            </a:r>
            <a:r>
              <a:rPr lang="ru-RU" sz="1400" dirty="0"/>
              <a:t>цвета) или небольшая мягкая игрушка.</a:t>
            </a:r>
          </a:p>
          <a:p>
            <a:pPr marL="0" indent="0">
              <a:buNone/>
            </a:pPr>
            <a:r>
              <a:rPr lang="ru-RU" sz="1400" dirty="0"/>
              <a:t>Ход игры:</a:t>
            </a:r>
          </a:p>
          <a:p>
            <a:pPr marL="0" indent="0">
              <a:buNone/>
            </a:pPr>
            <a:r>
              <a:rPr lang="ru-RU" sz="1400" dirty="0"/>
              <a:t>1) дети вместе с ведущим садятся в круг. Ведущий просит передать клубок соседу</a:t>
            </a:r>
            <a:r>
              <a:rPr lang="ru-RU" sz="1400" dirty="0" smtClean="0"/>
              <a:t>,  сидящему </a:t>
            </a:r>
            <a:r>
              <a:rPr lang="ru-RU" sz="1400" dirty="0"/>
              <a:t>слева (по часовой стрелке), со словами «Мне в тебе нравится...». </a:t>
            </a:r>
            <a:r>
              <a:rPr lang="ru-RU" sz="1400" dirty="0" smtClean="0"/>
              <a:t>Закончить фразу </a:t>
            </a:r>
            <a:r>
              <a:rPr lang="ru-RU" sz="1400" dirty="0"/>
              <a:t>нужно комплиментом. Положительно отметить можно цвет глаз, волос, </a:t>
            </a:r>
            <a:r>
              <a:rPr lang="ru-RU" sz="1400" dirty="0" smtClean="0"/>
              <a:t>деталь одежды</a:t>
            </a:r>
            <a:r>
              <a:rPr lang="ru-RU" sz="1400" dirty="0"/>
              <a:t>, черту характера, какой-либо поступок, учебное достижение и т.п. </a:t>
            </a:r>
            <a:r>
              <a:rPr lang="ru-RU" sz="1400" dirty="0" smtClean="0"/>
              <a:t>Начинает упражнение </a:t>
            </a:r>
            <a:r>
              <a:rPr lang="ru-RU" sz="1400" dirty="0"/>
              <a:t>сам ведущий. Каждый участник, передавая клубок, оставляет часть нити </a:t>
            </a:r>
            <a:r>
              <a:rPr lang="ru-RU" sz="1400" dirty="0" smtClean="0"/>
              <a:t>у себя</a:t>
            </a:r>
            <a:r>
              <a:rPr lang="ru-RU" sz="1400" dirty="0"/>
              <a:t>. В результате, когда клубок возвращается к ведущему, нить образует </a:t>
            </a:r>
            <a:r>
              <a:rPr lang="ru-RU" sz="1400" dirty="0" smtClean="0"/>
              <a:t>замкнутый круг</a:t>
            </a:r>
            <a:r>
              <a:rPr lang="ru-RU" sz="1400" dirty="0"/>
              <a:t>, символически объединяющий группу в единое целое. Ведущий </a:t>
            </a:r>
            <a:r>
              <a:rPr lang="ru-RU" sz="1400" dirty="0" smtClean="0"/>
              <a:t>обращает внимание </a:t>
            </a:r>
            <a:r>
              <a:rPr lang="ru-RU" sz="1400" dirty="0"/>
              <a:t>детей на то, что ниточка их всех объединила;</a:t>
            </a:r>
          </a:p>
          <a:p>
            <a:pPr marL="0" indent="0">
              <a:buNone/>
            </a:pPr>
            <a:r>
              <a:rPr lang="ru-RU" sz="1400" dirty="0"/>
              <a:t>2) через несколько секунд (8—10 сек.) ведущий возвращает клубок соседу,</a:t>
            </a:r>
          </a:p>
          <a:p>
            <a:pPr marL="0" indent="0">
              <a:buNone/>
            </a:pPr>
            <a:r>
              <a:rPr lang="ru-RU" sz="1400" dirty="0"/>
              <a:t>сидящему справа (против часовой стрелки), со словами «А мне в тебе нравится...»,</a:t>
            </a:r>
          </a:p>
          <a:p>
            <a:pPr marL="0" indent="0">
              <a:buNone/>
            </a:pPr>
            <a:r>
              <a:rPr lang="ru-RU" sz="1400" dirty="0"/>
              <a:t>заканчивая фразу комплиментом. Каждый участник группы, передавая клубок,</a:t>
            </a:r>
          </a:p>
          <a:p>
            <a:pPr marL="0" indent="0">
              <a:buNone/>
            </a:pPr>
            <a:r>
              <a:rPr lang="ru-RU" sz="1400" dirty="0"/>
              <a:t>наматывает свою часть нити на клубок. В результате клубок (со смотанными нитками)</a:t>
            </a:r>
          </a:p>
          <a:p>
            <a:pPr marL="0" indent="0">
              <a:buNone/>
            </a:pPr>
            <a:r>
              <a:rPr lang="ru-RU" sz="1400" dirty="0"/>
              <a:t>возвращается к ведущему;</a:t>
            </a:r>
          </a:p>
          <a:p>
            <a:pPr marL="0" indent="0">
              <a:buNone/>
            </a:pPr>
            <a:r>
              <a:rPr lang="ru-RU" sz="1400" dirty="0"/>
              <a:t>3) не выходя из круга, следует обсудить с детьми, что они </a:t>
            </a:r>
            <a:r>
              <a:rPr lang="ru-RU" sz="1400" dirty="0" smtClean="0"/>
              <a:t>чувствовали</a:t>
            </a:r>
            <a:r>
              <a:rPr lang="ru-RU" sz="1400" dirty="0"/>
              <a:t>.</a:t>
            </a:r>
          </a:p>
        </p:txBody>
      </p:sp>
    </p:spTree>
    <p:extLst>
      <p:ext uri="{BB962C8B-B14F-4D97-AF65-F5344CB8AC3E}">
        <p14:creationId xmlns:p14="http://schemas.microsoft.com/office/powerpoint/2010/main" xmlns="" val="1227850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404664"/>
            <a:ext cx="7467600" cy="6069288"/>
          </a:xfrm>
        </p:spPr>
        <p:txBody>
          <a:bodyPr/>
          <a:lstStyle/>
          <a:p>
            <a:pPr marL="0" indent="0">
              <a:buNone/>
            </a:pPr>
            <a:r>
              <a:rPr lang="ru-RU" dirty="0" smtClean="0"/>
              <a:t>Игра «</a:t>
            </a:r>
            <a:r>
              <a:rPr lang="ru-RU" dirty="0" err="1" smtClean="0"/>
              <a:t>Хвасталки</a:t>
            </a:r>
            <a:r>
              <a:rPr lang="ru-RU" dirty="0"/>
              <a:t>» </a:t>
            </a:r>
            <a:endParaRPr lang="ru-RU" dirty="0" smtClean="0"/>
          </a:p>
          <a:p>
            <a:pPr marL="0" indent="0">
              <a:buNone/>
            </a:pPr>
            <a:r>
              <a:rPr lang="ru-RU" sz="1800" dirty="0" smtClean="0"/>
              <a:t>Для </a:t>
            </a:r>
            <a:r>
              <a:rPr lang="ru-RU" sz="1800" dirty="0"/>
              <a:t>работы понадобятся лист бумаги для рисования, фломастеры или </a:t>
            </a:r>
            <a:r>
              <a:rPr lang="ru-RU" sz="1800" dirty="0" smtClean="0"/>
              <a:t>цветные мелки</a:t>
            </a:r>
            <a:r>
              <a:rPr lang="ru-RU" sz="1800" dirty="0"/>
              <a:t>.</a:t>
            </a:r>
          </a:p>
          <a:p>
            <a:pPr marL="0" indent="0">
              <a:buNone/>
            </a:pPr>
            <a:r>
              <a:rPr lang="ru-RU" sz="1800" dirty="0"/>
              <a:t>Ход игры:</a:t>
            </a:r>
          </a:p>
          <a:p>
            <a:pPr marL="0" indent="0">
              <a:buNone/>
            </a:pPr>
            <a:r>
              <a:rPr lang="ru-RU" sz="1800" dirty="0"/>
              <a:t>1) дети садятся в круг. Ведущий раздает детям бумагу и фломастеры и </a:t>
            </a:r>
            <a:r>
              <a:rPr lang="ru-RU" sz="1800" dirty="0" smtClean="0"/>
              <a:t>просит вспомнить </a:t>
            </a:r>
            <a:r>
              <a:rPr lang="ru-RU" sz="1800" dirty="0"/>
              <a:t>три своих поступка или подумать о трех своих качествах, которыми они</a:t>
            </a:r>
          </a:p>
          <a:p>
            <a:pPr marL="0" indent="0">
              <a:buNone/>
            </a:pPr>
            <a:r>
              <a:rPr lang="ru-RU" sz="1800" dirty="0"/>
              <a:t>гордятся. Например, кто-то научился хорошо плавать, а кто-то великолепно ныряет</a:t>
            </a:r>
            <a:r>
              <a:rPr lang="ru-RU" sz="1800" dirty="0" smtClean="0"/>
              <a:t>, кто-то </a:t>
            </a:r>
            <a:r>
              <a:rPr lang="ru-RU" sz="1800" dirty="0"/>
              <a:t>хорошо поет или танцует, кто-то замечательно ответил урок у доски, а </a:t>
            </a:r>
            <a:r>
              <a:rPr lang="ru-RU" sz="1800" dirty="0" smtClean="0"/>
              <a:t>кто-то заступился </a:t>
            </a:r>
            <a:r>
              <a:rPr lang="ru-RU" sz="1800" dirty="0"/>
              <a:t>за младшего и т.п. Затем ведущий просит детей поделить лист на три части</a:t>
            </a:r>
          </a:p>
          <a:p>
            <a:pPr marL="0" indent="0">
              <a:buNone/>
            </a:pPr>
            <a:r>
              <a:rPr lang="ru-RU" sz="1800" dirty="0"/>
              <a:t>и представить эти качества (поступки) в виде небольших рисунков;</a:t>
            </a:r>
          </a:p>
          <a:p>
            <a:pPr marL="0" indent="0">
              <a:buNone/>
            </a:pPr>
            <a:r>
              <a:rPr lang="ru-RU" sz="1800" dirty="0"/>
              <a:t>2) после того как рисунки будут выполнены, дети по одному выходят в центр круга</a:t>
            </a:r>
          </a:p>
          <a:p>
            <a:pPr marL="0" indent="0">
              <a:buNone/>
            </a:pPr>
            <a:r>
              <a:rPr lang="ru-RU" sz="1800" dirty="0"/>
              <a:t>вместе с рисунком и рассказывают о своих поступках или качествах, которыми они</a:t>
            </a:r>
          </a:p>
          <a:p>
            <a:pPr marL="0" indent="0">
              <a:buNone/>
            </a:pPr>
            <a:r>
              <a:rPr lang="ru-RU" sz="1800" dirty="0"/>
              <a:t>гордятся, группе. Дети внимательно слушают, и в конце рассказа каждый ребенок</a:t>
            </a:r>
          </a:p>
          <a:p>
            <a:pPr marL="0" indent="0">
              <a:buNone/>
            </a:pPr>
            <a:r>
              <a:rPr lang="ru-RU" sz="1800" dirty="0"/>
              <a:t>говорит выступающему: «Я очень рад за тебя».</a:t>
            </a:r>
          </a:p>
          <a:p>
            <a:pPr marL="0" indent="0">
              <a:buNone/>
            </a:pPr>
            <a:endParaRPr lang="ru-RU" sz="1800" dirty="0" smtClean="0"/>
          </a:p>
          <a:p>
            <a:endParaRPr lang="ru-RU" dirty="0"/>
          </a:p>
        </p:txBody>
      </p:sp>
    </p:spTree>
    <p:extLst>
      <p:ext uri="{BB962C8B-B14F-4D97-AF65-F5344CB8AC3E}">
        <p14:creationId xmlns:p14="http://schemas.microsoft.com/office/powerpoint/2010/main" xmlns="" val="14378951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404664"/>
            <a:ext cx="7467600" cy="6069288"/>
          </a:xfrm>
        </p:spPr>
        <p:txBody>
          <a:bodyPr/>
          <a:lstStyle/>
          <a:p>
            <a:pPr marL="0" indent="0">
              <a:buNone/>
            </a:pPr>
            <a:r>
              <a:rPr lang="ru-RU" dirty="0"/>
              <a:t> </a:t>
            </a:r>
            <a:r>
              <a:rPr lang="ru-RU" sz="1600" dirty="0"/>
              <a:t>«КОПИЛКА ХОРОШИХ ПОСТУПКОВ</a:t>
            </a:r>
            <a:r>
              <a:rPr lang="ru-RU" sz="1600" dirty="0" smtClean="0"/>
              <a:t>»</a:t>
            </a:r>
            <a:endParaRPr lang="ru-RU" sz="1600" dirty="0"/>
          </a:p>
          <a:p>
            <a:pPr marL="0" indent="0">
              <a:buNone/>
            </a:pPr>
            <a:r>
              <a:rPr lang="ru-RU" sz="1600" dirty="0"/>
              <a:t>Это упражнение предлагается, проделывать в конце учебной недели. Цель </a:t>
            </a:r>
            <a:r>
              <a:rPr lang="ru-RU" sz="1600" dirty="0" smtClean="0"/>
              <a:t>данного упражнения </a:t>
            </a:r>
            <a:r>
              <a:rPr lang="ru-RU" sz="1600" dirty="0"/>
              <a:t>— научить детей фиксировать в своем сознании положительные </a:t>
            </a:r>
            <a:r>
              <a:rPr lang="ru-RU" sz="1600" dirty="0" smtClean="0"/>
              <a:t>поступки и </a:t>
            </a:r>
            <a:r>
              <a:rPr lang="ru-RU" sz="1600" dirty="0"/>
              <a:t>достижения, которых им удалось добиться за неделю, вместо того чтобы помнить </a:t>
            </a:r>
            <a:r>
              <a:rPr lang="ru-RU" sz="1600" dirty="0" smtClean="0"/>
              <a:t>о своих </a:t>
            </a:r>
            <a:r>
              <a:rPr lang="ru-RU" sz="1600" dirty="0"/>
              <a:t>ошибках, промахах и неудачах.</a:t>
            </a:r>
          </a:p>
          <a:p>
            <a:pPr marL="0" indent="0">
              <a:buNone/>
            </a:pPr>
            <a:r>
              <a:rPr lang="ru-RU" sz="1600" dirty="0"/>
              <a:t>Ход игры:</a:t>
            </a:r>
          </a:p>
          <a:p>
            <a:pPr marL="0" indent="0">
              <a:buNone/>
            </a:pPr>
            <a:r>
              <a:rPr lang="ru-RU" sz="1600" dirty="0"/>
              <a:t>1) попросите детей подумать о прошедшей неделе и мысленно вспомнить (день </a:t>
            </a:r>
            <a:r>
              <a:rPr lang="ru-RU" sz="1600" dirty="0" smtClean="0"/>
              <a:t>заднем</a:t>
            </a:r>
            <a:r>
              <a:rPr lang="ru-RU" sz="1600" dirty="0"/>
              <a:t>) о всех хороших поступках, которые им удалось совершить на прошедшей неделе;</a:t>
            </a:r>
          </a:p>
          <a:p>
            <a:pPr marL="0" indent="0">
              <a:buNone/>
            </a:pPr>
            <a:r>
              <a:rPr lang="ru-RU" sz="1600" dirty="0"/>
              <a:t>2) пусть дети возьмут лист бумаги и фломастерами запишут три </a:t>
            </a:r>
            <a:r>
              <a:rPr lang="ru-RU" sz="1600" dirty="0" smtClean="0"/>
              <a:t>хороших поступка</a:t>
            </a:r>
            <a:r>
              <a:rPr lang="ru-RU" sz="1600" dirty="0"/>
              <a:t>, которые более значимы для них, чем все остальные. </a:t>
            </a:r>
            <a:endParaRPr lang="ru-RU" sz="1600" dirty="0" smtClean="0"/>
          </a:p>
          <a:p>
            <a:pPr marL="0" indent="0">
              <a:buNone/>
            </a:pPr>
            <a:r>
              <a:rPr lang="ru-RU" sz="1600" dirty="0" smtClean="0"/>
              <a:t>3</a:t>
            </a:r>
            <a:r>
              <a:rPr lang="ru-RU" sz="1600" dirty="0"/>
              <a:t>) после того как дети запишут свои хорошие поступки, пусть они похвалят себя</a:t>
            </a:r>
          </a:p>
          <a:p>
            <a:pPr marL="0" indent="0">
              <a:buNone/>
            </a:pPr>
            <a:r>
              <a:rPr lang="ru-RU" sz="1600" dirty="0"/>
              <a:t>одним спокойным предложением за все три события. Например: «Марина, ты на самом</a:t>
            </a:r>
          </a:p>
          <a:p>
            <a:pPr marL="0" indent="0">
              <a:buNone/>
            </a:pPr>
            <a:r>
              <a:rPr lang="ru-RU" sz="1600" dirty="0"/>
              <a:t>деле здорово это сделала!» или «У меня это действительно хорошо получилось!».</a:t>
            </a:r>
          </a:p>
          <a:p>
            <a:pPr marL="0" indent="0">
              <a:buNone/>
            </a:pPr>
            <a:r>
              <a:rPr lang="ru-RU" sz="1600" dirty="0"/>
              <a:t>Пусть они запишут это хвалебное предложение на свой лист с хорошими </a:t>
            </a:r>
            <a:r>
              <a:rPr lang="ru-RU" sz="1600" dirty="0" smtClean="0"/>
              <a:t>поступками цветными </a:t>
            </a:r>
            <a:r>
              <a:rPr lang="ru-RU" sz="1600" dirty="0"/>
              <a:t>фломастерами.</a:t>
            </a:r>
          </a:p>
        </p:txBody>
      </p:sp>
    </p:spTree>
    <p:extLst>
      <p:ext uri="{BB962C8B-B14F-4D97-AF65-F5344CB8AC3E}">
        <p14:creationId xmlns:p14="http://schemas.microsoft.com/office/powerpoint/2010/main" xmlns="" val="827895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ru-RU" cap="none" dirty="0" smtClean="0">
                <a:latin typeface="Arial" charset="0"/>
              </a:rPr>
              <a:t>Обучение </a:t>
            </a:r>
            <a:r>
              <a:rPr lang="ru-RU" cap="none" dirty="0" err="1" smtClean="0">
                <a:latin typeface="Arial" charset="0"/>
              </a:rPr>
              <a:t>отреагированию</a:t>
            </a:r>
            <a:r>
              <a:rPr lang="ru-RU" cap="none" dirty="0" smtClean="0">
                <a:latin typeface="Arial" charset="0"/>
              </a:rPr>
              <a:t> гнева</a:t>
            </a:r>
          </a:p>
        </p:txBody>
      </p:sp>
      <p:sp>
        <p:nvSpPr>
          <p:cNvPr id="40962" name="Rectangle 3"/>
          <p:cNvSpPr>
            <a:spLocks noGrp="1"/>
          </p:cNvSpPr>
          <p:nvPr>
            <p:ph type="body" idx="4294967295"/>
          </p:nvPr>
        </p:nvSpPr>
        <p:spPr/>
        <p:txBody>
          <a:bodyPr/>
          <a:lstStyle/>
          <a:p>
            <a:pPr marL="0" indent="0" eaLnBrk="1" hangingPunct="1">
              <a:buNone/>
            </a:pPr>
            <a:r>
              <a:rPr lang="ru-RU" dirty="0" smtClean="0">
                <a:latin typeface="Arial" charset="0"/>
              </a:rPr>
              <a:t>Что может делать ребенок, чтобы справиться с гневом:</a:t>
            </a:r>
          </a:p>
          <a:p>
            <a:pPr lvl="1" eaLnBrk="1" hangingPunct="1"/>
            <a:r>
              <a:rPr lang="ru-RU" dirty="0" smtClean="0">
                <a:latin typeface="Arial" charset="0"/>
              </a:rPr>
              <a:t>комкать и рвать бумагу;</a:t>
            </a:r>
          </a:p>
          <a:p>
            <a:pPr lvl="1" eaLnBrk="1" hangingPunct="1"/>
            <a:r>
              <a:rPr lang="ru-RU" dirty="0" smtClean="0">
                <a:latin typeface="Arial" charset="0"/>
              </a:rPr>
              <a:t> бить подушку или боксерскую грушу;</a:t>
            </a:r>
          </a:p>
          <a:p>
            <a:pPr lvl="1" eaLnBrk="1" hangingPunct="1"/>
            <a:r>
              <a:rPr lang="ru-RU" dirty="0" smtClean="0">
                <a:latin typeface="Arial" charset="0"/>
              </a:rPr>
              <a:t> топать ногами; </a:t>
            </a:r>
          </a:p>
          <a:p>
            <a:pPr lvl="1" eaLnBrk="1" hangingPunct="1"/>
            <a:r>
              <a:rPr lang="ru-RU" dirty="0" smtClean="0">
                <a:latin typeface="Arial" charset="0"/>
              </a:rPr>
              <a:t>громко кричать, используя «стаканчик» для криков или «трубу», сделанную из ватмана; </a:t>
            </a:r>
          </a:p>
          <a:p>
            <a:pPr lvl="1" eaLnBrk="1" hangingPunct="1"/>
            <a:r>
              <a:rPr lang="ru-RU" dirty="0" smtClean="0">
                <a:latin typeface="Arial" charset="0"/>
              </a:rPr>
              <a:t>пинать ногой подушку или консервную банку (из-под «Пепси», «Спрайта» и т.п.); </a:t>
            </a:r>
            <a:endParaRPr lang="ru-RU" dirty="0">
              <a:latin typeface="Arial" charset="0"/>
            </a:endParaRPr>
          </a:p>
          <a:p>
            <a:pPr lvl="1" eaLnBrk="1" hangingPunct="1"/>
            <a:r>
              <a:rPr lang="ru-RU" dirty="0" smtClean="0">
                <a:latin typeface="Arial" charset="0"/>
              </a:rPr>
              <a:t>написать на бумаге все слова, которые хочется сказать, скомкать и выбросить бумагу; </a:t>
            </a:r>
            <a:endParaRPr lang="ru-RU" dirty="0">
              <a:latin typeface="Arial" charset="0"/>
            </a:endParaRPr>
          </a:p>
          <a:p>
            <a:pPr lvl="1" eaLnBrk="1" hangingPunct="1"/>
            <a:r>
              <a:rPr lang="ru-RU" dirty="0" smtClean="0">
                <a:latin typeface="Arial" charset="0"/>
              </a:rPr>
              <a:t> втирать пластилин в картонку или бумагу;</a:t>
            </a:r>
            <a:r>
              <a:rPr lang="ru-RU" dirty="0" smtClean="0"/>
              <a:t> </a:t>
            </a:r>
          </a:p>
        </p:txBody>
      </p:sp>
    </p:spTree>
    <p:extLst>
      <p:ext uri="{BB962C8B-B14F-4D97-AF65-F5344CB8AC3E}">
        <p14:creationId xmlns:p14="http://schemas.microsoft.com/office/powerpoint/2010/main" xmlns="" val="4014825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Grp="1"/>
          </p:cNvSpPr>
          <p:nvPr>
            <p:ph type="body" idx="4294967295"/>
          </p:nvPr>
        </p:nvSpPr>
        <p:spPr>
          <a:xfrm>
            <a:off x="457200" y="692150"/>
            <a:ext cx="7786688" cy="5781675"/>
          </a:xfrm>
        </p:spPr>
        <p:txBody>
          <a:bodyPr/>
          <a:lstStyle/>
          <a:p>
            <a:pPr marL="0" indent="0" eaLnBrk="1" hangingPunct="1">
              <a:buNone/>
            </a:pPr>
            <a:endParaRPr lang="ru-RU" dirty="0" smtClean="0">
              <a:latin typeface="Arial" charset="0"/>
            </a:endParaRPr>
          </a:p>
          <a:p>
            <a:pPr marL="0" indent="0" eaLnBrk="1" hangingPunct="1">
              <a:buNone/>
            </a:pPr>
            <a:r>
              <a:rPr lang="ru-RU" dirty="0" smtClean="0">
                <a:latin typeface="Arial" charset="0"/>
              </a:rPr>
              <a:t>Упражнение «Танец гнева» </a:t>
            </a:r>
          </a:p>
          <a:p>
            <a:pPr lvl="1" eaLnBrk="1" hangingPunct="1"/>
            <a:r>
              <a:rPr lang="ru-RU" dirty="0" smtClean="0">
                <a:latin typeface="Arial" charset="0"/>
              </a:rPr>
              <a:t>встать в произвольную позу </a:t>
            </a:r>
          </a:p>
          <a:p>
            <a:pPr lvl="1" eaLnBrk="1" hangingPunct="1"/>
            <a:r>
              <a:rPr lang="ru-RU" dirty="0" smtClean="0">
                <a:latin typeface="Arial" charset="0"/>
              </a:rPr>
              <a:t>подумать о той ситуации (человеке), которая вызывает у них наибольшее чувство гнева. сосредоточиться на своих ощущениях и отметить, в каких частях (части) тела они наиболее сильные.</a:t>
            </a:r>
          </a:p>
          <a:p>
            <a:pPr lvl="1" eaLnBrk="1" hangingPunct="1"/>
            <a:r>
              <a:rPr lang="ru-RU" dirty="0" smtClean="0">
                <a:latin typeface="Arial" charset="0"/>
              </a:rPr>
              <a:t>совершать движения таким образом, чтобы максимально выразить те чувства (негативные ощущения), которые они испытывают. Причем побудительный импульс движения должен исходить из той части тела, где негативные чувства (ощущения) наиболее сильные. </a:t>
            </a:r>
          </a:p>
          <a:p>
            <a:pPr lvl="1" eaLnBrk="1" hangingPunct="1"/>
            <a:endParaRPr lang="ru-RU" dirty="0">
              <a:latin typeface="Arial" charset="0"/>
            </a:endParaRPr>
          </a:p>
          <a:p>
            <a:pPr marL="366713" lvl="1" indent="0" eaLnBrk="1" hangingPunct="1">
              <a:buNone/>
            </a:pPr>
            <a:r>
              <a:rPr lang="ru-RU" dirty="0" smtClean="0">
                <a:latin typeface="Arial" charset="0"/>
              </a:rPr>
              <a:t>При этом не нужно контролировать свои движения, важно выразить свои чувства</a:t>
            </a:r>
            <a:r>
              <a:rPr lang="ru-RU" dirty="0" smtClean="0"/>
              <a:t> </a:t>
            </a:r>
          </a:p>
        </p:txBody>
      </p:sp>
    </p:spTree>
    <p:extLst>
      <p:ext uri="{BB962C8B-B14F-4D97-AF65-F5344CB8AC3E}">
        <p14:creationId xmlns:p14="http://schemas.microsoft.com/office/powerpoint/2010/main" xmlns="" val="13827676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ru-RU" cap="none" dirty="0" err="1" smtClean="0">
                <a:latin typeface="Arial" charset="0"/>
              </a:rPr>
              <a:t>Осознавание</a:t>
            </a:r>
            <a:r>
              <a:rPr lang="ru-RU" cap="none" dirty="0" smtClean="0">
                <a:latin typeface="Arial" charset="0"/>
              </a:rPr>
              <a:t> гнева через сенсорные каналы </a:t>
            </a:r>
          </a:p>
        </p:txBody>
      </p:sp>
      <p:sp>
        <p:nvSpPr>
          <p:cNvPr id="43010" name="Rectangle 3"/>
          <p:cNvSpPr>
            <a:spLocks noGrp="1"/>
          </p:cNvSpPr>
          <p:nvPr>
            <p:ph type="body" idx="4294967295"/>
          </p:nvPr>
        </p:nvSpPr>
        <p:spPr/>
        <p:txBody>
          <a:bodyPr/>
          <a:lstStyle/>
          <a:p>
            <a:pPr marL="0" indent="0" eaLnBrk="1" hangingPunct="1">
              <a:buNone/>
            </a:pPr>
            <a:r>
              <a:rPr lang="ru-RU" dirty="0" smtClean="0">
                <a:latin typeface="Arial" charset="0"/>
              </a:rPr>
              <a:t>Авторская методика Смирновой Т.П.</a:t>
            </a:r>
          </a:p>
          <a:p>
            <a:pPr marL="457200" indent="-457200" eaLnBrk="1" hangingPunct="1">
              <a:buFont typeface="Wingdings" pitchFamily="2" charset="2"/>
              <a:buNone/>
            </a:pPr>
            <a:r>
              <a:rPr lang="ru-RU" dirty="0" smtClean="0">
                <a:latin typeface="Arial" charset="0"/>
              </a:rPr>
              <a:t>Вопросы к детям после ссоры: </a:t>
            </a:r>
          </a:p>
          <a:p>
            <a:pPr marL="457200" indent="-457200" eaLnBrk="1" hangingPunct="1">
              <a:buFont typeface="Wingdings" pitchFamily="2" charset="2"/>
              <a:buAutoNum type="arabicPeriod"/>
            </a:pPr>
            <a:r>
              <a:rPr lang="ru-RU" dirty="0" smtClean="0">
                <a:latin typeface="Arial" charset="0"/>
              </a:rPr>
              <a:t>Что такое ссора?</a:t>
            </a:r>
          </a:p>
          <a:p>
            <a:pPr marL="457200" indent="-457200" eaLnBrk="1" hangingPunct="1">
              <a:buFont typeface="Wingdings" pitchFamily="2" charset="2"/>
              <a:buAutoNum type="arabicPeriod"/>
            </a:pPr>
            <a:r>
              <a:rPr lang="ru-RU" dirty="0" smtClean="0">
                <a:latin typeface="Arial" charset="0"/>
              </a:rPr>
              <a:t>Как возникает ссора?</a:t>
            </a:r>
          </a:p>
          <a:p>
            <a:pPr marL="457200" indent="-457200" eaLnBrk="1" hangingPunct="1">
              <a:buFont typeface="Wingdings" pitchFamily="2" charset="2"/>
              <a:buAutoNum type="arabicPeriod"/>
            </a:pPr>
            <a:r>
              <a:rPr lang="ru-RU" dirty="0" smtClean="0">
                <a:latin typeface="Arial" charset="0"/>
              </a:rPr>
              <a:t>Чем вам нравится ссора?</a:t>
            </a:r>
          </a:p>
          <a:p>
            <a:pPr marL="457200" indent="-457200" eaLnBrk="1" hangingPunct="1">
              <a:buFont typeface="Wingdings" pitchFamily="2" charset="2"/>
              <a:buAutoNum type="arabicPeriod"/>
            </a:pPr>
            <a:r>
              <a:rPr lang="ru-RU" dirty="0" smtClean="0">
                <a:latin typeface="Arial" charset="0"/>
              </a:rPr>
              <a:t>А чем не нравится ссора?</a:t>
            </a:r>
          </a:p>
          <a:p>
            <a:pPr marL="457200" indent="-457200" eaLnBrk="1" hangingPunct="1">
              <a:buFont typeface="Wingdings" pitchFamily="2" charset="2"/>
              <a:buAutoNum type="arabicPeriod"/>
            </a:pPr>
            <a:r>
              <a:rPr lang="ru-RU" dirty="0" smtClean="0">
                <a:latin typeface="Arial" charset="0"/>
              </a:rPr>
              <a:t>Какая ссора цвета? Какой у нее вкус, запах? </a:t>
            </a:r>
          </a:p>
          <a:p>
            <a:pPr marL="457200" indent="-457200" eaLnBrk="1" hangingPunct="1">
              <a:buFont typeface="Wingdings" pitchFamily="2" charset="2"/>
              <a:buAutoNum type="arabicPeriod"/>
            </a:pPr>
            <a:r>
              <a:rPr lang="ru-RU" dirty="0" smtClean="0">
                <a:latin typeface="Arial" charset="0"/>
              </a:rPr>
              <a:t>А если ссору потрогать, какая она?</a:t>
            </a:r>
          </a:p>
          <a:p>
            <a:pPr marL="457200" indent="-457200" eaLnBrk="1" hangingPunct="1">
              <a:buFont typeface="Wingdings" pitchFamily="2" charset="2"/>
              <a:buAutoNum type="arabicPeriod"/>
            </a:pPr>
            <a:endParaRPr lang="ru-RU" dirty="0" smtClean="0">
              <a:latin typeface="Arial" charset="0"/>
            </a:endParaRPr>
          </a:p>
        </p:txBody>
      </p:sp>
    </p:spTree>
    <p:extLst>
      <p:ext uri="{BB962C8B-B14F-4D97-AF65-F5344CB8AC3E}">
        <p14:creationId xmlns:p14="http://schemas.microsoft.com/office/powerpoint/2010/main" xmlns="" val="1294579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Объект 1"/>
          <p:cNvSpPr>
            <a:spLocks noGrp="1"/>
          </p:cNvSpPr>
          <p:nvPr>
            <p:ph idx="1"/>
          </p:nvPr>
        </p:nvSpPr>
        <p:spPr>
          <a:xfrm>
            <a:off x="457200" y="1600200"/>
            <a:ext cx="7467600" cy="4873625"/>
          </a:xfrm>
        </p:spPr>
        <p:txBody>
          <a:bodyPr/>
          <a:lstStyle/>
          <a:p>
            <a:pPr eaLnBrk="1" hangingPunct="1"/>
            <a:r>
              <a:rPr lang="ru-RU" smtClean="0"/>
              <a:t>«Сигналы гнева» Педагог просит ребенка проследить, что происходит в его теле, когда возникает гнев. В дальнейшем ребенку предлагается отслеживать эти сигналы, когда они только появляются.</a:t>
            </a:r>
          </a:p>
          <a:p>
            <a:pPr eaLnBrk="1" hangingPunct="1"/>
            <a:r>
              <a:rPr lang="ru-RU" smtClean="0"/>
              <a:t>«Гнев на сцене» Предлагаем ребенку представить, как бы выглядел его гнев на сцене, кеб бы он был, во что был бы одет.</a:t>
            </a:r>
          </a:p>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lang="ru-RU" dirty="0" smtClean="0"/>
              <a:t>Обучение самоконтролю</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Как формируется агрессивное поведение? </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186723702"/>
              </p:ext>
            </p:extLst>
          </p:nvPr>
        </p:nvGraphicFramePr>
        <p:xfrm>
          <a:off x="467544" y="148478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827584" y="6021288"/>
            <a:ext cx="7344816" cy="584775"/>
          </a:xfrm>
          <a:prstGeom prst="rect">
            <a:avLst/>
          </a:prstGeom>
          <a:noFill/>
        </p:spPr>
        <p:txBody>
          <a:bodyPr wrap="square" rtlCol="0">
            <a:spAutoFit/>
          </a:bodyPr>
          <a:lstStyle/>
          <a:p>
            <a:r>
              <a:rPr lang="ru-RU" sz="3200" b="1" dirty="0" smtClean="0">
                <a:solidFill>
                  <a:schemeClr val="accent1">
                    <a:lumMod val="50000"/>
                  </a:schemeClr>
                </a:solidFill>
              </a:rPr>
              <a:t>Поведение – циклический процесс</a:t>
            </a:r>
            <a:endParaRPr lang="ru-RU" sz="3200" b="1" dirty="0">
              <a:solidFill>
                <a:schemeClr val="accent1">
                  <a:lumMod val="50000"/>
                </a:schemeClr>
              </a:solidFill>
            </a:endParaRPr>
          </a:p>
        </p:txBody>
      </p:sp>
    </p:spTree>
    <p:extLst>
      <p:ext uri="{BB962C8B-B14F-4D97-AF65-F5344CB8AC3E}">
        <p14:creationId xmlns:p14="http://schemas.microsoft.com/office/powerpoint/2010/main" xmlns="" val="21762987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1538" y="1700213"/>
            <a:ext cx="7408862" cy="4425950"/>
          </a:xfrm>
        </p:spPr>
        <p:txBody>
          <a:bodyPr>
            <a:normAutofit lnSpcReduction="10000"/>
          </a:bodyPr>
          <a:lstStyle/>
          <a:p>
            <a:pPr marL="274320" indent="-274320" eaLnBrk="1" fontAlgn="auto" hangingPunct="1">
              <a:spcAft>
                <a:spcPts val="0"/>
              </a:spcAft>
              <a:buFont typeface="Wingdings"/>
              <a:buChar char=""/>
              <a:defRPr/>
            </a:pPr>
            <a:r>
              <a:rPr lang="ru-RU" sz="3200" dirty="0" smtClean="0"/>
              <a:t>Игры «Связанные одной нитью» «Пилот и диспетчер», «Слепой и поводырь»</a:t>
            </a:r>
          </a:p>
          <a:p>
            <a:pPr marL="274320" indent="-274320" eaLnBrk="1" fontAlgn="auto" hangingPunct="1">
              <a:spcAft>
                <a:spcPts val="0"/>
              </a:spcAft>
              <a:buFont typeface="Wingdings"/>
              <a:buChar char=""/>
              <a:defRPr/>
            </a:pPr>
            <a:r>
              <a:rPr lang="ru-RU" sz="3200" dirty="0" smtClean="0"/>
              <a:t>Игра «Пойми без слов» ведущий загадывает слово, один из игроков должен его показать без слов, остальные отгадывают.</a:t>
            </a:r>
          </a:p>
          <a:p>
            <a:pPr marL="274320" indent="-274320" eaLnBrk="1" fontAlgn="auto" hangingPunct="1">
              <a:spcAft>
                <a:spcPts val="0"/>
              </a:spcAft>
              <a:buFont typeface="Wingdings"/>
              <a:buChar char=""/>
              <a:defRPr/>
            </a:pPr>
            <a:r>
              <a:rPr lang="ru-RU" sz="3200" dirty="0" smtClean="0"/>
              <a:t>Любые ролевые игры с элементами переговоров.</a:t>
            </a:r>
          </a:p>
          <a:p>
            <a:pPr marL="274320" indent="-274320" eaLnBrk="1" fontAlgn="auto" hangingPunct="1">
              <a:spcAft>
                <a:spcPts val="0"/>
              </a:spcAft>
              <a:buFont typeface="Wingdings"/>
              <a:buChar char=""/>
              <a:defRPr/>
            </a:pPr>
            <a:endParaRPr lang="ru-RU" dirty="0" smtClean="0"/>
          </a:p>
          <a:p>
            <a:pPr marL="274320" indent="-274320" eaLnBrk="1" fontAlgn="auto" hangingPunct="1">
              <a:spcAft>
                <a:spcPts val="0"/>
              </a:spcAft>
              <a:buFont typeface="Wingdings"/>
              <a:buChar char=""/>
              <a:defRPr/>
            </a:pPr>
            <a:endParaRPr lang="ru-RU" dirty="0"/>
          </a:p>
        </p:txBody>
      </p:sp>
      <p:sp>
        <p:nvSpPr>
          <p:cNvPr id="3" name="Заголовок 2"/>
          <p:cNvSpPr>
            <a:spLocks noGrp="1"/>
          </p:cNvSpPr>
          <p:nvPr>
            <p:ph type="title"/>
          </p:nvPr>
        </p:nvSpPr>
        <p:spPr/>
        <p:txBody>
          <a:bodyPr/>
          <a:lstStyle/>
          <a:p>
            <a:pPr eaLnBrk="1" fontAlgn="auto" hangingPunct="1">
              <a:spcAft>
                <a:spcPts val="0"/>
              </a:spcAft>
              <a:defRPr/>
            </a:pPr>
            <a:r>
              <a:rPr lang="ru-RU" dirty="0" smtClean="0"/>
              <a:t>Тренировка навыков ведения диалога</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p:cNvSpPr>
          <p:nvPr>
            <p:ph type="body" idx="4294967295"/>
          </p:nvPr>
        </p:nvSpPr>
        <p:spPr>
          <a:xfrm>
            <a:off x="457200" y="692150"/>
            <a:ext cx="7467600" cy="5781675"/>
          </a:xfrm>
        </p:spPr>
        <p:txBody>
          <a:bodyPr/>
          <a:lstStyle/>
          <a:p>
            <a:pPr>
              <a:lnSpc>
                <a:spcPct val="90000"/>
              </a:lnSpc>
              <a:buFont typeface="Wingdings" pitchFamily="2" charset="2"/>
              <a:buNone/>
            </a:pPr>
            <a:r>
              <a:rPr lang="ru-RU" smtClean="0"/>
              <a:t>Игра Трио </a:t>
            </a:r>
          </a:p>
          <a:p>
            <a:pPr>
              <a:lnSpc>
                <a:spcPct val="90000"/>
              </a:lnSpc>
            </a:pPr>
            <a:endParaRPr lang="ru-RU" smtClean="0"/>
          </a:p>
          <a:p>
            <a:pPr>
              <a:lnSpc>
                <a:spcPct val="90000"/>
              </a:lnSpc>
              <a:buFont typeface="Wingdings" pitchFamily="2" charset="2"/>
              <a:buNone/>
            </a:pPr>
            <a:r>
              <a:rPr lang="ru-RU" smtClean="0"/>
              <a:t>Для начала понадобятся три добровольца. Они должны встать в одну шеренгу</a:t>
            </a:r>
          </a:p>
          <a:p>
            <a:pPr>
              <a:lnSpc>
                <a:spcPct val="90000"/>
              </a:lnSpc>
              <a:buFont typeface="Wingdings" pitchFamily="2" charset="2"/>
              <a:buNone/>
            </a:pPr>
            <a:r>
              <a:rPr lang="ru-RU" smtClean="0"/>
              <a:t>плечом к плечу. Тот, кто стоит посередине, ставит свои ноги в две пустые коробки: в</a:t>
            </a:r>
          </a:p>
          <a:p>
            <a:pPr>
              <a:lnSpc>
                <a:spcPct val="90000"/>
              </a:lnSpc>
              <a:buFont typeface="Wingdings" pitchFamily="2" charset="2"/>
              <a:buNone/>
            </a:pPr>
            <a:r>
              <a:rPr lang="ru-RU" smtClean="0"/>
              <a:t>одну — левую ногу, в другую — правую. Стоящий справа от «центрального» ставит</a:t>
            </a:r>
          </a:p>
          <a:p>
            <a:pPr>
              <a:lnSpc>
                <a:spcPct val="90000"/>
              </a:lnSpc>
              <a:buFont typeface="Wingdings" pitchFamily="2" charset="2"/>
              <a:buNone/>
            </a:pPr>
            <a:r>
              <a:rPr lang="ru-RU" smtClean="0"/>
              <a:t>свою левую ногу в коробку с правой ногой «центрального», а стоящий слева — правую</a:t>
            </a:r>
          </a:p>
          <a:p>
            <a:pPr>
              <a:lnSpc>
                <a:spcPct val="90000"/>
              </a:lnSpc>
              <a:buFont typeface="Wingdings" pitchFamily="2" charset="2"/>
              <a:buNone/>
            </a:pPr>
            <a:r>
              <a:rPr lang="ru-RU" smtClean="0"/>
              <a:t>ногу в коробку с левой ногой того, кто стоит в центре.</a:t>
            </a:r>
          </a:p>
          <a:p>
            <a:pPr>
              <a:lnSpc>
                <a:spcPct val="90000"/>
              </a:lnSpc>
              <a:buFont typeface="Wingdings" pitchFamily="2" charset="2"/>
              <a:buNone/>
            </a:pPr>
            <a:r>
              <a:rPr lang="ru-RU" smtClean="0"/>
              <a:t>Теперь все трое должны попробовать пройти несколько метров.  Будет лучше, если они возьмут друг друга за плечи</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ъект 1"/>
          <p:cNvSpPr>
            <a:spLocks noGrp="1"/>
          </p:cNvSpPr>
          <p:nvPr>
            <p:ph idx="1"/>
          </p:nvPr>
        </p:nvSpPr>
        <p:spPr>
          <a:xfrm>
            <a:off x="900113" y="1989138"/>
            <a:ext cx="7407275" cy="4392612"/>
          </a:xfrm>
        </p:spPr>
        <p:txBody>
          <a:bodyPr/>
          <a:lstStyle/>
          <a:p>
            <a:pPr eaLnBrk="1" hangingPunct="1"/>
            <a:r>
              <a:rPr lang="ru-RU" smtClean="0"/>
              <a:t>Я-высказывание</a:t>
            </a:r>
          </a:p>
          <a:p>
            <a:pPr eaLnBrk="1" hangingPunct="1"/>
            <a:r>
              <a:rPr lang="ru-RU" smtClean="0"/>
              <a:t>Говорить о том, что тебе хочется, выслушать, чего хочется оппоненту.</a:t>
            </a:r>
          </a:p>
          <a:p>
            <a:pPr eaLnBrk="1" hangingPunct="1"/>
            <a:r>
              <a:rPr lang="ru-RU" smtClean="0"/>
              <a:t>Избегать слов «Всегда» «Никогда»</a:t>
            </a:r>
          </a:p>
          <a:p>
            <a:pPr eaLnBrk="1" hangingPunct="1"/>
            <a:r>
              <a:rPr lang="ru-RU" smtClean="0"/>
              <a:t>Говорить о конкретной ситуации, а не о человеке.</a:t>
            </a:r>
          </a:p>
          <a:p>
            <a:pPr eaLnBrk="1" hangingPunct="1"/>
            <a:r>
              <a:rPr lang="ru-RU" smtClean="0"/>
              <a:t>Помнить: в любой ситуации есть несколько решений.</a:t>
            </a:r>
          </a:p>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lang="ru-RU" dirty="0" smtClean="0"/>
              <a:t>Правила конструктивного диалога:</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ru-RU" cap="none" smtClean="0">
                <a:latin typeface="Arial" charset="0"/>
              </a:rPr>
              <a:t>Принципы коррекционной работы </a:t>
            </a:r>
          </a:p>
        </p:txBody>
      </p:sp>
      <p:sp>
        <p:nvSpPr>
          <p:cNvPr id="39938" name="Rectangle 3"/>
          <p:cNvSpPr>
            <a:spLocks noGrp="1"/>
          </p:cNvSpPr>
          <p:nvPr>
            <p:ph type="body" idx="4294967295"/>
          </p:nvPr>
        </p:nvSpPr>
        <p:spPr/>
        <p:txBody>
          <a:bodyPr/>
          <a:lstStyle/>
          <a:p>
            <a:pPr eaLnBrk="1" hangingPunct="1"/>
            <a:r>
              <a:rPr lang="ru-RU" smtClean="0">
                <a:latin typeface="Arial" charset="0"/>
              </a:rPr>
              <a:t> Принятие ребенка со стороны помогающего взрослого. Выход взрослого из позиции обвинителя </a:t>
            </a:r>
          </a:p>
          <a:p>
            <a:pPr eaLnBrk="1" hangingPunct="1"/>
            <a:r>
              <a:rPr lang="ru-RU" smtClean="0">
                <a:latin typeface="Arial" charset="0"/>
              </a:rPr>
              <a:t>Уважение к внутренним проблемам ребенка </a:t>
            </a:r>
          </a:p>
          <a:p>
            <a:pPr eaLnBrk="1" hangingPunct="1"/>
            <a:r>
              <a:rPr lang="ru-RU" smtClean="0">
                <a:latin typeface="Arial" charset="0"/>
              </a:rPr>
              <a:t>Безоценочное восприятие личности ребенка </a:t>
            </a:r>
          </a:p>
          <a:p>
            <a:pPr eaLnBrk="1" hangingPunct="1"/>
            <a:r>
              <a:rPr lang="ru-RU" smtClean="0">
                <a:latin typeface="Arial" charset="0"/>
              </a:rPr>
              <a:t>Сотрудничество с ребенком вместо жалости </a:t>
            </a:r>
          </a:p>
          <a:p>
            <a:pPr eaLnBrk="1" hangingPunct="1">
              <a:buFont typeface="Wingdings" pitchFamily="2" charset="2"/>
              <a:buNone/>
            </a:pPr>
            <a:endParaRPr lang="ru-RU" smtClean="0">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lstStyle/>
          <a:p>
            <a:pPr algn="ctr"/>
            <a:r>
              <a:rPr lang="ru-RU" dirty="0" smtClean="0"/>
              <a:t>Работа с родителями </a:t>
            </a:r>
            <a:endParaRPr lang="ru-RU" dirty="0"/>
          </a:p>
        </p:txBody>
      </p:sp>
      <p:sp>
        <p:nvSpPr>
          <p:cNvPr id="3" name="Объект 2"/>
          <p:cNvSpPr>
            <a:spLocks noGrp="1"/>
          </p:cNvSpPr>
          <p:nvPr>
            <p:ph sz="quarter" idx="1"/>
          </p:nvPr>
        </p:nvSpPr>
        <p:spPr/>
        <p:txBody>
          <a:bodyPr/>
          <a:lstStyle/>
          <a:p>
            <a:pPr marL="0" indent="0">
              <a:buNone/>
            </a:pPr>
            <a:r>
              <a:rPr lang="ru-RU" dirty="0" smtClean="0"/>
              <a:t>Воспитание, которое провоцирует агрессию:</a:t>
            </a:r>
            <a:endParaRPr lang="ru-RU" dirty="0"/>
          </a:p>
          <a:p>
            <a:pPr marL="0" indent="0">
              <a:buNone/>
            </a:pPr>
            <a:r>
              <a:rPr lang="ru-RU" dirty="0" smtClean="0"/>
              <a:t>противоречивость </a:t>
            </a:r>
            <a:r>
              <a:rPr lang="ru-RU" dirty="0"/>
              <a:t>требований к ребенку со стороны родителей, в </a:t>
            </a:r>
            <a:r>
              <a:rPr lang="ru-RU" dirty="0" smtClean="0"/>
              <a:t>результате чего </a:t>
            </a:r>
            <a:r>
              <a:rPr lang="ru-RU" dirty="0"/>
              <a:t>у ребенка формируется оппозиционное отношение к внешнему окружению;</a:t>
            </a:r>
          </a:p>
          <a:p>
            <a:pPr marL="0" indent="0">
              <a:buNone/>
            </a:pPr>
            <a:r>
              <a:rPr lang="ru-RU" dirty="0" smtClean="0"/>
              <a:t>собственные </a:t>
            </a:r>
            <a:r>
              <a:rPr lang="ru-RU" dirty="0"/>
              <a:t>частые негативные эмоциональные состояния взрослых </a:t>
            </a:r>
            <a:r>
              <a:rPr lang="ru-RU" dirty="0" smtClean="0"/>
              <a:t>и отсутствие </a:t>
            </a:r>
            <a:r>
              <a:rPr lang="ru-RU" dirty="0"/>
              <a:t>навыков контроля и </a:t>
            </a:r>
            <a:r>
              <a:rPr lang="ru-RU" dirty="0" err="1"/>
              <a:t>саморегуляции</a:t>
            </a:r>
            <a:r>
              <a:rPr lang="ru-RU" dirty="0"/>
              <a:t> с их стороны;</a:t>
            </a:r>
          </a:p>
          <a:p>
            <a:pPr marL="0" indent="0">
              <a:buNone/>
            </a:pPr>
            <a:r>
              <a:rPr lang="ru-RU" dirty="0" smtClean="0"/>
              <a:t>использование </a:t>
            </a:r>
            <a:r>
              <a:rPr lang="ru-RU" dirty="0"/>
              <a:t>наказаний детей как способа </a:t>
            </a:r>
            <a:r>
              <a:rPr lang="ru-RU" dirty="0" err="1" smtClean="0"/>
              <a:t>отреагирования</a:t>
            </a:r>
            <a:r>
              <a:rPr lang="ru-RU" dirty="0" smtClean="0"/>
              <a:t> </a:t>
            </a:r>
            <a:r>
              <a:rPr lang="ru-RU" dirty="0"/>
              <a:t>и </a:t>
            </a:r>
            <a:r>
              <a:rPr lang="ru-RU" dirty="0" smtClean="0"/>
              <a:t>разрядки взрослым </a:t>
            </a:r>
            <a:r>
              <a:rPr lang="ru-RU" dirty="0"/>
              <a:t>собственных негативных эмоций (гнева, раздражения, злости, досады</a:t>
            </a:r>
            <a:r>
              <a:rPr lang="ru-RU" dirty="0" smtClean="0"/>
              <a:t>)</a:t>
            </a:r>
            <a:endParaRPr lang="ru-RU" dirty="0"/>
          </a:p>
        </p:txBody>
      </p:sp>
    </p:spTree>
    <p:extLst>
      <p:ext uri="{BB962C8B-B14F-4D97-AF65-F5344CB8AC3E}">
        <p14:creationId xmlns:p14="http://schemas.microsoft.com/office/powerpoint/2010/main" xmlns="" val="23999942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67544" y="476672"/>
            <a:ext cx="7467600" cy="5997280"/>
          </a:xfrm>
        </p:spPr>
        <p:txBody>
          <a:bodyPr/>
          <a:lstStyle/>
          <a:p>
            <a:pPr marL="0" indent="0">
              <a:buNone/>
            </a:pPr>
            <a:r>
              <a:rPr lang="ru-RU" dirty="0"/>
              <a:t>негативный стиль общения с ребенком:</a:t>
            </a:r>
          </a:p>
          <a:p>
            <a:r>
              <a:rPr lang="ru-RU" dirty="0" smtClean="0"/>
              <a:t>использования </a:t>
            </a:r>
            <a:r>
              <a:rPr lang="ru-RU" dirty="0"/>
              <a:t>приказов, обвинений и угроз;</a:t>
            </a:r>
          </a:p>
          <a:p>
            <a:r>
              <a:rPr lang="ru-RU" dirty="0" smtClean="0"/>
              <a:t>постоянное </a:t>
            </a:r>
            <a:r>
              <a:rPr lang="ru-RU" dirty="0"/>
              <a:t>использование «Ты-сообщений» («ты неправильно сделал...»,</a:t>
            </a:r>
          </a:p>
          <a:p>
            <a:r>
              <a:rPr lang="ru-RU" dirty="0"/>
              <a:t>«как ты смеешь так со мной разговаривать..?» и т.п.);</a:t>
            </a:r>
          </a:p>
          <a:p>
            <a:r>
              <a:rPr lang="ru-RU" dirty="0" smtClean="0"/>
              <a:t> </a:t>
            </a:r>
            <a:r>
              <a:rPr lang="ru-RU" dirty="0"/>
              <a:t>вербальные оскорбления детей;</a:t>
            </a:r>
          </a:p>
          <a:p>
            <a:r>
              <a:rPr lang="ru-RU" dirty="0" smtClean="0"/>
              <a:t>игнорирование </a:t>
            </a:r>
            <a:r>
              <a:rPr lang="ru-RU" dirty="0"/>
              <a:t>чувств ребенка, его желаний и интересов.</a:t>
            </a:r>
          </a:p>
          <a:p>
            <a:pPr marL="0" indent="0">
              <a:buNone/>
            </a:pPr>
            <a:r>
              <a:rPr lang="ru-RU" dirty="0"/>
              <a:t>Данный стиль общения нацеливает ребенка на борьбу и мстительное поведение.</a:t>
            </a:r>
          </a:p>
          <a:p>
            <a:pPr lvl="1"/>
            <a:endParaRPr lang="ru-RU" dirty="0"/>
          </a:p>
        </p:txBody>
      </p:sp>
    </p:spTree>
    <p:extLst>
      <p:ext uri="{BB962C8B-B14F-4D97-AF65-F5344CB8AC3E}">
        <p14:creationId xmlns:p14="http://schemas.microsoft.com/office/powerpoint/2010/main" xmlns="" val="35048835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lstStyle/>
          <a:p>
            <a:pPr algn="ctr"/>
            <a:r>
              <a:rPr lang="ru-RU" dirty="0" smtClean="0"/>
              <a:t>Правила для родителей</a:t>
            </a:r>
            <a:endParaRPr lang="ru-RU" dirty="0"/>
          </a:p>
        </p:txBody>
      </p:sp>
      <p:sp>
        <p:nvSpPr>
          <p:cNvPr id="3" name="Объект 2"/>
          <p:cNvSpPr>
            <a:spLocks noGrp="1"/>
          </p:cNvSpPr>
          <p:nvPr>
            <p:ph sz="quarter" idx="1"/>
          </p:nvPr>
        </p:nvSpPr>
        <p:spPr>
          <a:xfrm>
            <a:off x="457200" y="1196752"/>
            <a:ext cx="7467600" cy="5277200"/>
          </a:xfrm>
        </p:spPr>
        <p:txBody>
          <a:bodyPr/>
          <a:lstStyle/>
          <a:p>
            <a:r>
              <a:rPr lang="ru-RU" dirty="0"/>
              <a:t>«Я-высказывание» — это прием и способ, с помощью которого взрослый </a:t>
            </a:r>
            <a:r>
              <a:rPr lang="ru-RU" dirty="0" smtClean="0"/>
              <a:t>сообщает ребенку </a:t>
            </a:r>
            <a:r>
              <a:rPr lang="ru-RU" dirty="0"/>
              <a:t>о своих чувствах и отрицательных переживаниях, а не о нем и не о </a:t>
            </a:r>
            <a:r>
              <a:rPr lang="ru-RU" dirty="0" smtClean="0"/>
              <a:t>его поведении</a:t>
            </a:r>
            <a:r>
              <a:rPr lang="ru-RU" dirty="0"/>
              <a:t>, которое это переживание вызвало (в отличие от «Ты-высказывания»). «</a:t>
            </a:r>
            <a:r>
              <a:rPr lang="ru-RU" dirty="0" smtClean="0"/>
              <a:t>Я-высказывание</a:t>
            </a:r>
            <a:r>
              <a:rPr lang="ru-RU" dirty="0"/>
              <a:t>» всегда начинается с личных местоимений: «я», «мне», «меня</a:t>
            </a:r>
            <a:r>
              <a:rPr lang="ru-RU" dirty="0" smtClean="0"/>
              <a:t>».</a:t>
            </a:r>
          </a:p>
          <a:p>
            <a:pPr marL="0" indent="0">
              <a:buNone/>
            </a:pPr>
            <a:endParaRPr lang="ru-RU" dirty="0"/>
          </a:p>
        </p:txBody>
      </p:sp>
      <p:graphicFrame>
        <p:nvGraphicFramePr>
          <p:cNvPr id="4" name="Схема 3"/>
          <p:cNvGraphicFramePr/>
          <p:nvPr>
            <p:extLst>
              <p:ext uri="{D42A27DB-BD31-4B8C-83A1-F6EECF244321}">
                <p14:modId xmlns:p14="http://schemas.microsoft.com/office/powerpoint/2010/main" xmlns="" val="1034229604"/>
              </p:ext>
            </p:extLst>
          </p:nvPr>
        </p:nvGraphicFramePr>
        <p:xfrm>
          <a:off x="1187624" y="3789040"/>
          <a:ext cx="6096000" cy="2608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48465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836712"/>
            <a:ext cx="7467600" cy="5637240"/>
          </a:xfrm>
        </p:spPr>
        <p:txBody>
          <a:bodyPr/>
          <a:lstStyle/>
          <a:p>
            <a:pPr marL="0" indent="0">
              <a:buNone/>
            </a:pPr>
            <a:endParaRPr lang="ru-RU" dirty="0" smtClean="0"/>
          </a:p>
          <a:p>
            <a:pPr marL="0" indent="0">
              <a:buNone/>
            </a:pPr>
            <a:r>
              <a:rPr lang="ru-RU" dirty="0"/>
              <a:t> Развитие навыков «активного слушания»</a:t>
            </a:r>
          </a:p>
          <a:p>
            <a:pPr marL="0" indent="0">
              <a:buNone/>
            </a:pPr>
            <a:r>
              <a:rPr lang="ru-RU" dirty="0"/>
              <a:t>«Активно слушать ребенка - значит «возвращать» ему в беседе то, что он вам поведал</a:t>
            </a:r>
            <a:r>
              <a:rPr lang="ru-RU" dirty="0" smtClean="0"/>
              <a:t>, при </a:t>
            </a:r>
            <a:r>
              <a:rPr lang="ru-RU" dirty="0"/>
              <a:t>этом обозначив его чувство» (</a:t>
            </a:r>
            <a:r>
              <a:rPr lang="ru-RU" dirty="0" err="1"/>
              <a:t>Гиппенрейтер</a:t>
            </a:r>
            <a:r>
              <a:rPr lang="ru-RU" dirty="0"/>
              <a:t>, 1988).</a:t>
            </a:r>
          </a:p>
          <a:p>
            <a:pPr marL="0" indent="0">
              <a:buNone/>
            </a:pPr>
            <a:r>
              <a:rPr lang="ru-RU" dirty="0"/>
              <a:t>«Активное слушание» — это способ сообщить ребенку, его внутреннему «Я», что </a:t>
            </a:r>
            <a:r>
              <a:rPr lang="ru-RU" dirty="0" smtClean="0"/>
              <a:t>вы слышите </a:t>
            </a:r>
            <a:r>
              <a:rPr lang="ru-RU" dirty="0"/>
              <a:t>его чувства, они вам не безразличны и глубоко волнуют. Это способ </a:t>
            </a:r>
            <a:r>
              <a:rPr lang="ru-RU" dirty="0" smtClean="0"/>
              <a:t>установить контакт </a:t>
            </a:r>
            <a:r>
              <a:rPr lang="ru-RU" dirty="0"/>
              <a:t>с ребенком и сказать ему: «Я понимаю тебя и я принимаю то, что ты</a:t>
            </a:r>
          </a:p>
          <a:p>
            <a:pPr marL="0" indent="0">
              <a:buNone/>
            </a:pPr>
            <a:r>
              <a:rPr lang="ru-RU" dirty="0"/>
              <a:t>переживаешь»</a:t>
            </a:r>
          </a:p>
        </p:txBody>
      </p:sp>
    </p:spTree>
    <p:extLst>
      <p:ext uri="{BB962C8B-B14F-4D97-AF65-F5344CB8AC3E}">
        <p14:creationId xmlns:p14="http://schemas.microsoft.com/office/powerpoint/2010/main" xmlns="" val="25997445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908720"/>
            <a:ext cx="7467600" cy="5565232"/>
          </a:xfrm>
        </p:spPr>
        <p:txBody>
          <a:bodyPr/>
          <a:lstStyle/>
          <a:p>
            <a:pPr marL="0" indent="0" algn="ctr">
              <a:buNone/>
            </a:pPr>
            <a:r>
              <a:rPr lang="ru-RU" dirty="0" smtClean="0"/>
              <a:t>Техника цивилизованной конфронтации</a:t>
            </a:r>
          </a:p>
          <a:p>
            <a:pPr marL="0" indent="0">
              <a:buNone/>
            </a:pP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xmlns="" val="856126227"/>
              </p:ext>
            </p:extLst>
          </p:nvPr>
        </p:nvGraphicFramePr>
        <p:xfrm>
          <a:off x="1475656" y="1916832"/>
          <a:ext cx="6096000" cy="4120232"/>
        </p:xfrm>
        <a:graphic>
          <a:graphicData uri="http://schemas.openxmlformats.org/drawingml/2006/table">
            <a:tbl>
              <a:tblPr firstRow="1" bandRow="1">
                <a:tableStyleId>{5C22544A-7EE6-4342-B048-85BDC9FD1C3A}</a:tableStyleId>
              </a:tblPr>
              <a:tblGrid>
                <a:gridCol w="3048000"/>
                <a:gridCol w="3048000"/>
              </a:tblGrid>
              <a:tr h="847333">
                <a:tc>
                  <a:txBody>
                    <a:bodyPr/>
                    <a:lstStyle/>
                    <a:p>
                      <a:r>
                        <a:rPr lang="ru-RU" dirty="0" smtClean="0"/>
                        <a:t>Действия взрослого</a:t>
                      </a:r>
                      <a:endParaRPr lang="ru-RU" dirty="0"/>
                    </a:p>
                  </a:txBody>
                  <a:tcPr/>
                </a:tc>
                <a:tc>
                  <a:txBody>
                    <a:bodyPr/>
                    <a:lstStyle/>
                    <a:p>
                      <a:r>
                        <a:rPr lang="ru-RU" dirty="0" smtClean="0"/>
                        <a:t>Действия ребенка</a:t>
                      </a:r>
                      <a:endParaRPr lang="ru-RU" dirty="0"/>
                    </a:p>
                  </a:txBody>
                  <a:tcPr/>
                </a:tc>
              </a:tr>
              <a:tr h="3272899">
                <a:tc>
                  <a:txBody>
                    <a:bodyPr/>
                    <a:lstStyle/>
                    <a:p>
                      <a:r>
                        <a:rPr lang="ru-RU" dirty="0" smtClean="0"/>
                        <a:t>Я-высказывание</a:t>
                      </a:r>
                    </a:p>
                    <a:p>
                      <a:endParaRPr lang="ru-RU" dirty="0" smtClean="0"/>
                    </a:p>
                    <a:p>
                      <a:r>
                        <a:rPr lang="ru-RU" dirty="0" smtClean="0"/>
                        <a:t>Усиленное я-сообщение</a:t>
                      </a:r>
                    </a:p>
                    <a:p>
                      <a:endParaRPr lang="ru-RU" dirty="0" smtClean="0"/>
                    </a:p>
                    <a:p>
                      <a:r>
                        <a:rPr lang="ru-RU" dirty="0" smtClean="0"/>
                        <a:t>Предупреждение</a:t>
                      </a:r>
                      <a:r>
                        <a:rPr lang="ru-RU" baseline="0" dirty="0" smtClean="0"/>
                        <a:t> о санкциях</a:t>
                      </a:r>
                    </a:p>
                    <a:p>
                      <a:endParaRPr lang="ru-RU" baseline="0" dirty="0" smtClean="0"/>
                    </a:p>
                    <a:p>
                      <a:endParaRPr lang="ru-RU" baseline="0" dirty="0" smtClean="0"/>
                    </a:p>
                    <a:p>
                      <a:r>
                        <a:rPr lang="ru-RU" baseline="0" dirty="0" smtClean="0"/>
                        <a:t>Санкции</a:t>
                      </a:r>
                      <a:endParaRPr lang="ru-RU" dirty="0"/>
                    </a:p>
                  </a:txBody>
                  <a:tcPr/>
                </a:tc>
                <a:tc>
                  <a:txBody>
                    <a:bodyPr/>
                    <a:lstStyle/>
                    <a:p>
                      <a:r>
                        <a:rPr lang="ru-RU" dirty="0" smtClean="0"/>
                        <a:t>Игнорирование</a:t>
                      </a:r>
                    </a:p>
                    <a:p>
                      <a:endParaRPr lang="ru-RU" dirty="0" smtClean="0"/>
                    </a:p>
                    <a:p>
                      <a:r>
                        <a:rPr lang="ru-RU" dirty="0" smtClean="0"/>
                        <a:t>Дальнейшее игнорирование</a:t>
                      </a:r>
                    </a:p>
                    <a:p>
                      <a:endParaRPr lang="ru-RU" dirty="0" smtClean="0"/>
                    </a:p>
                    <a:p>
                      <a:r>
                        <a:rPr lang="ru-RU" dirty="0" smtClean="0"/>
                        <a:t>Отказ выполнять желаемое действие</a:t>
                      </a:r>
                      <a:endParaRPr lang="ru-RU" dirty="0"/>
                    </a:p>
                  </a:txBody>
                  <a:tcPr/>
                </a:tc>
              </a:tr>
            </a:tbl>
          </a:graphicData>
        </a:graphic>
      </p:graphicFrame>
    </p:spTree>
    <p:extLst>
      <p:ext uri="{BB962C8B-B14F-4D97-AF65-F5344CB8AC3E}">
        <p14:creationId xmlns:p14="http://schemas.microsoft.com/office/powerpoint/2010/main" xmlns="" val="32247837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ru-RU" cap="none" smtClean="0"/>
              <a:t>Обучение конструктивному поведению</a:t>
            </a:r>
          </a:p>
        </p:txBody>
      </p:sp>
      <p:sp>
        <p:nvSpPr>
          <p:cNvPr id="52227" name="Rectangle 3"/>
          <p:cNvSpPr>
            <a:spLocks noGrp="1"/>
          </p:cNvSpPr>
          <p:nvPr>
            <p:ph type="body" idx="4294967295"/>
          </p:nvPr>
        </p:nvSpPr>
        <p:spPr/>
        <p:txBody>
          <a:bodyPr/>
          <a:lstStyle/>
          <a:p>
            <a:r>
              <a:rPr lang="ru-RU" sz="1800" dirty="0"/>
              <a:t>слушайте своего ребенка - «активное слушание»;</a:t>
            </a:r>
          </a:p>
          <a:p>
            <a:r>
              <a:rPr lang="ru-RU" sz="1800" dirty="0" smtClean="0"/>
              <a:t> </a:t>
            </a:r>
            <a:r>
              <a:rPr lang="ru-RU" sz="1800" dirty="0"/>
              <a:t>проводите вместе с ним как можно больше времени. Установите </a:t>
            </a:r>
            <a:r>
              <a:rPr lang="ru-RU" sz="1800" dirty="0" smtClean="0"/>
              <a:t>семейные традиции</a:t>
            </a:r>
            <a:r>
              <a:rPr lang="ru-RU" sz="1800" dirty="0"/>
              <a:t>, совместные дела: игры (подвижные, настольные, компьютерные); </a:t>
            </a:r>
            <a:r>
              <a:rPr lang="ru-RU" sz="1800" dirty="0" smtClean="0"/>
              <a:t>совместное чтение </a:t>
            </a:r>
            <a:r>
              <a:rPr lang="ru-RU" sz="1800" dirty="0"/>
              <a:t>интересных книг, походы в кино, театр, музеи, совестные прогулки; </a:t>
            </a:r>
            <a:r>
              <a:rPr lang="ru-RU" sz="1800" dirty="0" smtClean="0"/>
              <a:t>совместные покупки</a:t>
            </a:r>
            <a:r>
              <a:rPr lang="ru-RU" sz="1800" dirty="0"/>
              <a:t>, совместные развлечения и отдых; совместное приготовление пищи;</a:t>
            </a:r>
          </a:p>
          <a:p>
            <a:r>
              <a:rPr lang="ru-RU" sz="1800" dirty="0" smtClean="0"/>
              <a:t>делитесь </a:t>
            </a:r>
            <a:r>
              <a:rPr lang="ru-RU" sz="1800" dirty="0"/>
              <a:t>с ребенком своим опытом: рассказывайте ему о своем детстве, </a:t>
            </a:r>
            <a:r>
              <a:rPr lang="ru-RU" sz="1800" dirty="0" smtClean="0"/>
              <a:t>о трудностях</a:t>
            </a:r>
            <a:r>
              <a:rPr lang="ru-RU" sz="1800" dirty="0"/>
              <a:t>, радостях, ошибках и переживаниях;</a:t>
            </a:r>
          </a:p>
          <a:p>
            <a:r>
              <a:rPr lang="ru-RU" sz="1800" dirty="0" smtClean="0"/>
              <a:t> </a:t>
            </a:r>
            <a:r>
              <a:rPr lang="ru-RU" sz="1800" dirty="0"/>
              <a:t>если в семье несколько детей, постарайтесь уделять свое «безраздельное» </a:t>
            </a:r>
            <a:r>
              <a:rPr lang="ru-RU" sz="1800" dirty="0" smtClean="0"/>
              <a:t>внимание каждому </a:t>
            </a:r>
            <a:r>
              <a:rPr lang="ru-RU" sz="1800" dirty="0"/>
              <a:t>из них в отдельности, а не только всем вместе одновременно.</a:t>
            </a:r>
          </a:p>
          <a:p>
            <a:r>
              <a:rPr lang="ru-RU" sz="1800" dirty="0" smtClean="0"/>
              <a:t> </a:t>
            </a:r>
            <a:r>
              <a:rPr lang="ru-RU" sz="1800" dirty="0"/>
              <a:t>Следите за собой, особенно в те минуты, когда вы находитесь под </a:t>
            </a:r>
            <a:r>
              <a:rPr lang="ru-RU" sz="1800" dirty="0" smtClean="0"/>
              <a:t>действием стресса</a:t>
            </a:r>
            <a:r>
              <a:rPr lang="ru-RU" sz="1800" dirty="0"/>
              <a:t>, </a:t>
            </a:r>
            <a:r>
              <a:rPr lang="ru-RU" sz="1800" dirty="0" smtClean="0"/>
              <a:t>раздражены.</a:t>
            </a:r>
            <a:endParaRPr lang="ru-RU" sz="1800" dirty="0"/>
          </a:p>
          <a:p>
            <a:endParaRPr lang="ru-RU"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361459"/>
          </a:xfrm>
        </p:spPr>
        <p:txBody>
          <a:bodyPr/>
          <a:lstStyle/>
          <a:p>
            <a:pPr marL="0" indent="0" algn="ctr">
              <a:buNone/>
            </a:pPr>
            <a:r>
              <a:rPr lang="ru-RU" sz="6000" b="1" dirty="0">
                <a:solidFill>
                  <a:srgbClr val="FF0000"/>
                </a:solidFill>
              </a:rPr>
              <a:t>Любая модель поведения направлена на то, чтобы сделать жизнь лучше, чем сейчас!</a:t>
            </a:r>
          </a:p>
          <a:p>
            <a:pPr marL="0" indent="0">
              <a:buNone/>
            </a:pPr>
            <a:endParaRPr lang="ru-RU" dirty="0"/>
          </a:p>
        </p:txBody>
      </p:sp>
    </p:spTree>
    <p:extLst>
      <p:ext uri="{BB962C8B-B14F-4D97-AF65-F5344CB8AC3E}">
        <p14:creationId xmlns:p14="http://schemas.microsoft.com/office/powerpoint/2010/main" xmlns="" val="4004704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eaLnBrk="1" hangingPunct="1"/>
            <a:r>
              <a:rPr lang="ru-RU" altLang="ru-RU" dirty="0" smtClean="0"/>
              <a:t>Желаю удачи и процветания!</a:t>
            </a:r>
          </a:p>
        </p:txBody>
      </p:sp>
      <p:sp>
        <p:nvSpPr>
          <p:cNvPr id="50179" name="Rectangle 3"/>
          <p:cNvSpPr>
            <a:spLocks noGrp="1" noChangeArrowheads="1"/>
          </p:cNvSpPr>
          <p:nvPr>
            <p:ph idx="1"/>
          </p:nvPr>
        </p:nvSpPr>
        <p:spPr>
          <a:xfrm>
            <a:off x="457200" y="1524000"/>
            <a:ext cx="8229600" cy="5029200"/>
          </a:xfrm>
        </p:spPr>
        <p:txBody>
          <a:bodyPr/>
          <a:lstStyle/>
          <a:p>
            <a:pPr eaLnBrk="1" hangingPunct="1"/>
            <a:r>
              <a:rPr lang="ru-RU" altLang="ru-RU" sz="2800" dirty="0" err="1" smtClean="0"/>
              <a:t>Токмянина</a:t>
            </a:r>
            <a:r>
              <a:rPr lang="ru-RU" altLang="ru-RU" sz="2800" dirty="0" smtClean="0"/>
              <a:t> Мария Александровна</a:t>
            </a:r>
          </a:p>
          <a:p>
            <a:pPr eaLnBrk="1" hangingPunct="1">
              <a:buFont typeface="Wingdings" pitchFamily="2" charset="2"/>
              <a:buNone/>
            </a:pPr>
            <a:r>
              <a:rPr lang="ru-RU" altLang="ru-RU" sz="2800" dirty="0" smtClean="0"/>
              <a:t>Психолог, методист</a:t>
            </a:r>
          </a:p>
          <a:p>
            <a:pPr eaLnBrk="1" hangingPunct="1">
              <a:buFont typeface="Wingdings" pitchFamily="2" charset="2"/>
              <a:buNone/>
            </a:pPr>
            <a:r>
              <a:rPr lang="ru-RU" altLang="ru-RU" sz="2800" dirty="0" smtClean="0"/>
              <a:t>8 982 610 74 48</a:t>
            </a:r>
          </a:p>
          <a:p>
            <a:pPr eaLnBrk="1" hangingPunct="1">
              <a:buFont typeface="Wingdings" pitchFamily="2" charset="2"/>
              <a:buNone/>
            </a:pPr>
            <a:r>
              <a:rPr lang="en-US" altLang="ru-RU" sz="2800" dirty="0" smtClean="0">
                <a:hlinkClick r:id="rId2"/>
              </a:rPr>
              <a:t>tokm-mariya@yandex.ru</a:t>
            </a:r>
            <a:endParaRPr lang="en-US" altLang="ru-RU" sz="2800" dirty="0" smtClean="0"/>
          </a:p>
          <a:p>
            <a:pPr eaLnBrk="1" hangingPunct="1">
              <a:buFont typeface="Wingdings" pitchFamily="2" charset="2"/>
              <a:buNone/>
            </a:pPr>
            <a:r>
              <a:rPr lang="ru-RU" altLang="ru-RU" sz="2800" dirty="0" smtClean="0">
                <a:hlinkClick r:id="rId3"/>
              </a:rPr>
              <a:t>https://vk.com/tokmmariya</a:t>
            </a:r>
            <a:r>
              <a:rPr lang="en-US" altLang="ru-RU" sz="2800" dirty="0" smtClean="0"/>
              <a:t> </a:t>
            </a:r>
            <a:r>
              <a:rPr lang="ru-RU" altLang="ru-RU" sz="2800" dirty="0" smtClean="0"/>
              <a:t>группа ВК</a:t>
            </a:r>
          </a:p>
          <a:p>
            <a:pPr algn="ctr" eaLnBrk="1" hangingPunct="1">
              <a:buFont typeface="Wingdings" pitchFamily="2" charset="2"/>
              <a:buNone/>
            </a:pPr>
            <a:endParaRPr lang="ru-RU" altLang="ru-RU" sz="2800" dirty="0" smtClean="0"/>
          </a:p>
        </p:txBody>
      </p:sp>
    </p:spTree>
    <p:extLst>
      <p:ext uri="{BB962C8B-B14F-4D97-AF65-F5344CB8AC3E}">
        <p14:creationId xmlns:p14="http://schemas.microsoft.com/office/powerpoint/2010/main" xmlns="" val="379513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t>Откуда берется агрессия?</a:t>
            </a:r>
            <a:endParaRPr lang="ru-RU" dirty="0"/>
          </a:p>
        </p:txBody>
      </p:sp>
      <p:sp>
        <p:nvSpPr>
          <p:cNvPr id="15362" name="Объект 2"/>
          <p:cNvSpPr>
            <a:spLocks noGrp="1"/>
          </p:cNvSpPr>
          <p:nvPr>
            <p:ph sz="quarter" idx="1"/>
          </p:nvPr>
        </p:nvSpPr>
        <p:spPr>
          <a:xfrm>
            <a:off x="457200" y="1600200"/>
            <a:ext cx="7467600" cy="4873625"/>
          </a:xfrm>
        </p:spPr>
        <p:txBody>
          <a:bodyPr/>
          <a:lstStyle/>
          <a:p>
            <a:pPr eaLnBrk="1" hangingPunct="1"/>
            <a:r>
              <a:rPr lang="ru-RU" dirty="0" smtClean="0"/>
              <a:t>У каждого живого существа есть стремление расширять и защищать свое жизненное пространство. Проявить разумную агрессию в ответ на нападение – это нормальная реакция здорового человека.  </a:t>
            </a:r>
          </a:p>
          <a:p>
            <a:pPr eaLnBrk="1" hangingPunct="1"/>
            <a:r>
              <a:rPr lang="ru-RU" dirty="0" smtClean="0"/>
              <a:t>Агрессивное поведение как способ получить желаемое, закрепляется в модели поведения, если нужный результат достигается. Тогда агрессия становится единственной моделью поведения. </a:t>
            </a:r>
          </a:p>
          <a:p>
            <a:pPr eaLnBrk="1" hangingPunct="1"/>
            <a:endParaRPr lang="ru-RU" dirty="0" smtClean="0"/>
          </a:p>
          <a:p>
            <a:pPr eaLnBrk="1" hangingPunct="1"/>
            <a:endParaRPr lang="ru-R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t>Этапы формирования детской агрессивности </a:t>
            </a:r>
            <a:endParaRPr lang="ru-RU" dirty="0"/>
          </a:p>
        </p:txBody>
      </p:sp>
      <p:sp>
        <p:nvSpPr>
          <p:cNvPr id="16386" name="Объект 2"/>
          <p:cNvSpPr>
            <a:spLocks noGrp="1"/>
          </p:cNvSpPr>
          <p:nvPr>
            <p:ph sz="quarter" idx="1"/>
          </p:nvPr>
        </p:nvSpPr>
        <p:spPr>
          <a:xfrm>
            <a:off x="457200" y="1600200"/>
            <a:ext cx="3610744" cy="4873625"/>
          </a:xfrm>
        </p:spPr>
        <p:txBody>
          <a:bodyPr/>
          <a:lstStyle/>
          <a:p>
            <a:pPr marL="0" indent="0" eaLnBrk="1" hangingPunct="1">
              <a:buNone/>
            </a:pPr>
            <a:r>
              <a:rPr lang="ru-RU" dirty="0" smtClean="0"/>
              <a:t>6-18 месяцев – попытка получить желаемое от взрослых. </a:t>
            </a:r>
          </a:p>
          <a:p>
            <a:pPr marL="0" indent="0" eaLnBrk="1" hangingPunct="1">
              <a:buNone/>
            </a:pPr>
            <a:r>
              <a:rPr lang="ru-RU" dirty="0" smtClean="0"/>
              <a:t>Ребенок может кричать, тянуть к себе желаемый предмет, отбирать его у взрослых</a:t>
            </a:r>
          </a:p>
          <a:p>
            <a:pPr marL="0" indent="0" eaLnBrk="1" hangingPunct="1">
              <a:buNone/>
            </a:pPr>
            <a:r>
              <a:rPr lang="ru-RU" dirty="0" smtClean="0"/>
              <a:t>Если отобрать не получается, ребенок может ударить другого человека.</a:t>
            </a:r>
          </a:p>
          <a:p>
            <a:pPr marL="0" indent="0" eaLnBrk="1" hangingPunct="1">
              <a:buNone/>
            </a:pPr>
            <a:r>
              <a:rPr lang="ru-RU" dirty="0" smtClean="0"/>
              <a:t> </a:t>
            </a:r>
          </a:p>
          <a:p>
            <a:pPr marL="0" indent="0" eaLnBrk="1" hangingPunct="1">
              <a:buNone/>
            </a:pPr>
            <a:endParaRPr lang="ru-RU" dirty="0" smtClean="0"/>
          </a:p>
          <a:p>
            <a:pPr eaLnBrk="1" hangingPunct="1"/>
            <a:endParaRPr lang="ru-RU" dirty="0" smtClean="0"/>
          </a:p>
          <a:p>
            <a:pPr eaLnBrk="1" hangingPunct="1"/>
            <a:endParaRPr lang="ru-RU" dirty="0" smtClean="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211959" y="2492896"/>
            <a:ext cx="4493299" cy="28083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t>1,5 -3 года. Охрана своих границ</a:t>
            </a:r>
            <a:endParaRPr lang="ru-RU" dirty="0"/>
          </a:p>
        </p:txBody>
      </p:sp>
      <p:sp>
        <p:nvSpPr>
          <p:cNvPr id="18434" name="Объект 2"/>
          <p:cNvSpPr>
            <a:spLocks noGrp="1"/>
          </p:cNvSpPr>
          <p:nvPr>
            <p:ph sz="quarter" idx="1"/>
          </p:nvPr>
        </p:nvSpPr>
        <p:spPr>
          <a:xfrm>
            <a:off x="457200" y="1600200"/>
            <a:ext cx="7467600" cy="4873625"/>
          </a:xfrm>
        </p:spPr>
        <p:txBody>
          <a:bodyPr/>
          <a:lstStyle/>
          <a:p>
            <a:pPr eaLnBrk="1" hangingPunct="1"/>
            <a:r>
              <a:rPr lang="ru-RU" sz="2800" smtClean="0"/>
              <a:t>Ребенок отделяет себя от окружающего мира, и начинает «укреплять» свои границы</a:t>
            </a:r>
          </a:p>
          <a:p>
            <a:pPr eaLnBrk="1" hangingPunct="1"/>
            <a:r>
              <a:rPr lang="ru-RU" sz="2800" smtClean="0"/>
              <a:t>Дети не любят делиться игрушками – это часть их внутреннего мира. </a:t>
            </a:r>
          </a:p>
          <a:p>
            <a:pPr eaLnBrk="1" hangingPunct="1"/>
            <a:r>
              <a:rPr lang="ru-RU" sz="2800" smtClean="0"/>
              <a:t>Дети применяют физическое насилие, вспышки ярости становятся целенаправленными </a:t>
            </a:r>
          </a:p>
          <a:p>
            <a:pPr eaLnBrk="1" hangingPunct="1"/>
            <a:r>
              <a:rPr lang="ru-RU" sz="2800" smtClean="0"/>
              <a:t>Запрет родителей на исследование внешнего мира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Grp="1" noChangeAspect="1" noChangeArrowheads="1"/>
          </p:cNvPicPr>
          <p:nvPr>
            <p:ph sz="quarter" idx="1"/>
          </p:nvPr>
        </p:nvPicPr>
        <p:blipFill>
          <a:blip r:embed="rId2" cstate="email"/>
          <a:srcRect/>
          <a:stretch>
            <a:fillRect/>
          </a:stretch>
        </p:blipFill>
        <p:spPr>
          <a:xfrm>
            <a:off x="457200" y="2519363"/>
            <a:ext cx="3657600" cy="2733675"/>
          </a:xfrm>
          <a:ln>
            <a:solidFill>
              <a:schemeClr val="tx1"/>
            </a:solidFill>
          </a:ln>
        </p:spPr>
      </p:pic>
      <p:sp>
        <p:nvSpPr>
          <p:cNvPr id="7" name="Объект 6"/>
          <p:cNvSpPr>
            <a:spLocks noGrp="1"/>
          </p:cNvSpPr>
          <p:nvPr>
            <p:ph sz="quarter" idx="2"/>
          </p:nvPr>
        </p:nvSpPr>
        <p:spPr>
          <a:xfrm>
            <a:off x="4270375" y="620713"/>
            <a:ext cx="4262438" cy="5551487"/>
          </a:xfrm>
        </p:spPr>
        <p:txBody>
          <a:bodyPr>
            <a:normAutofit/>
          </a:bodyPr>
          <a:lstStyle/>
          <a:p>
            <a:pPr marL="0" indent="0" eaLnBrk="1" fontAlgn="auto" hangingPunct="1">
              <a:spcAft>
                <a:spcPts val="0"/>
              </a:spcAft>
              <a:buFont typeface="Wingdings"/>
              <a:buNone/>
              <a:defRPr/>
            </a:pPr>
            <a:r>
              <a:rPr lang="ru-RU" sz="2800" dirty="0" smtClean="0"/>
              <a:t>Если родители прибегают к угрозам, изоляции, лишению удовольствий, возможны невротические реакции:</a:t>
            </a:r>
          </a:p>
          <a:p>
            <a:pPr marL="274320" indent="-274320" eaLnBrk="1" fontAlgn="auto" hangingPunct="1">
              <a:spcAft>
                <a:spcPts val="0"/>
              </a:spcAft>
              <a:buFont typeface="Wingdings"/>
              <a:buChar char=""/>
              <a:defRPr/>
            </a:pPr>
            <a:r>
              <a:rPr lang="ru-RU" sz="2800" dirty="0" smtClean="0"/>
              <a:t>Нарушение сна</a:t>
            </a:r>
          </a:p>
          <a:p>
            <a:pPr marL="274320" indent="-274320" eaLnBrk="1" fontAlgn="auto" hangingPunct="1">
              <a:spcAft>
                <a:spcPts val="0"/>
              </a:spcAft>
              <a:buFont typeface="Wingdings"/>
              <a:buChar char=""/>
              <a:defRPr/>
            </a:pPr>
            <a:r>
              <a:rPr lang="ru-RU" sz="2800" dirty="0" smtClean="0"/>
              <a:t>Нарушение аппетита</a:t>
            </a:r>
          </a:p>
          <a:p>
            <a:pPr marL="274320" indent="-274320" eaLnBrk="1" fontAlgn="auto" hangingPunct="1">
              <a:spcAft>
                <a:spcPts val="0"/>
              </a:spcAft>
              <a:buFont typeface="Wingdings"/>
              <a:buChar char=""/>
              <a:defRPr/>
            </a:pPr>
            <a:r>
              <a:rPr lang="ru-RU" sz="2800" dirty="0" err="1" smtClean="0"/>
              <a:t>Энурез</a:t>
            </a:r>
            <a:r>
              <a:rPr lang="ru-RU" sz="2800" dirty="0" smtClean="0"/>
              <a:t> и отказ от горшка</a:t>
            </a:r>
          </a:p>
          <a:p>
            <a:pPr marL="274320" indent="-274320" eaLnBrk="1" fontAlgn="auto" hangingPunct="1">
              <a:spcAft>
                <a:spcPts val="0"/>
              </a:spcAft>
              <a:buFont typeface="Wingdings"/>
              <a:buChar char=""/>
              <a:defRPr/>
            </a:pPr>
            <a:r>
              <a:rPr lang="ru-RU" sz="2800" dirty="0" smtClean="0"/>
              <a:t>Частые болезни  </a:t>
            </a:r>
          </a:p>
          <a:p>
            <a:pPr marL="274320" indent="-274320" eaLnBrk="1" fontAlgn="auto" hangingPunct="1">
              <a:spcAft>
                <a:spcPts val="0"/>
              </a:spcAft>
              <a:buFont typeface="Wingdings"/>
              <a:buChar char=""/>
              <a:defRPr/>
            </a:pPr>
            <a:endParaRPr lang="ru-RU" sz="2800" dirty="0" smtClean="0"/>
          </a:p>
          <a:p>
            <a:pPr marL="0" indent="0" eaLnBrk="1" fontAlgn="auto" hangingPunct="1">
              <a:spcAft>
                <a:spcPts val="0"/>
              </a:spcAft>
              <a:buFont typeface="Wingdings"/>
              <a:buNone/>
              <a:defRPr/>
            </a:pPr>
            <a:endParaRPr lang="ru-RU" dirty="0" smtClean="0"/>
          </a:p>
          <a:p>
            <a:pPr marL="274320" indent="-274320" eaLnBrk="1" fontAlgn="auto" hangingPunct="1">
              <a:spcAft>
                <a:spcPts val="0"/>
              </a:spcAft>
              <a:buFont typeface="Wingdings"/>
              <a:buChar char=""/>
              <a:defRPr/>
            </a:pPr>
            <a:endParaRPr lang="ru-RU" dirty="0" smtClean="0"/>
          </a:p>
          <a:p>
            <a:pPr marL="0" indent="0" eaLnBrk="1" fontAlgn="auto" hangingPunct="1">
              <a:spcAft>
                <a:spcPts val="0"/>
              </a:spcAft>
              <a:buFont typeface="Wingdings"/>
              <a:buNone/>
              <a:defRPr/>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1538" y="908720"/>
            <a:ext cx="7408862" cy="5217443"/>
          </a:xfrm>
        </p:spPr>
        <p:txBody>
          <a:bodyPr>
            <a:normAutofit/>
          </a:bodyPr>
          <a:lstStyle/>
          <a:p>
            <a:pPr marL="0" indent="0" eaLnBrk="1" fontAlgn="auto" hangingPunct="1">
              <a:spcAft>
                <a:spcPts val="0"/>
              </a:spcAft>
              <a:buFont typeface="Wingdings"/>
              <a:buNone/>
              <a:defRPr/>
            </a:pPr>
            <a:r>
              <a:rPr lang="ru-RU" dirty="0" smtClean="0"/>
              <a:t>Агрессия </a:t>
            </a:r>
            <a:r>
              <a:rPr lang="ru-RU" dirty="0"/>
              <a:t>у детей 3-4 лет. Часто возникает эффект переноса, когда дети обижают младших или домашних животных. Причина: дети боятся идти на конфликт со значимыми взрослыми. </a:t>
            </a:r>
          </a:p>
          <a:p>
            <a:pPr marL="0" indent="0" eaLnBrk="1" fontAlgn="auto" hangingPunct="1">
              <a:spcAft>
                <a:spcPts val="0"/>
              </a:spcAft>
              <a:buFont typeface="Wingdings"/>
              <a:buNone/>
              <a:defRPr/>
            </a:pPr>
            <a:r>
              <a:rPr lang="ru-RU" dirty="0"/>
              <a:t>Важно: научить управлять своими эмоциями, вести конструктивный диалог, правильно вести себя в конфликте.</a:t>
            </a:r>
          </a:p>
          <a:p>
            <a:pPr marL="0" indent="0" eaLnBrk="1" fontAlgn="auto" hangingPunct="1">
              <a:spcAft>
                <a:spcPts val="0"/>
              </a:spcAft>
              <a:buFont typeface="Wingdings"/>
              <a:buNone/>
              <a:defRPr/>
            </a:pPr>
            <a:endParaRPr lang="ru-RU" dirty="0" smtClean="0"/>
          </a:p>
          <a:p>
            <a:pPr marL="0" indent="0" eaLnBrk="1" fontAlgn="auto" hangingPunct="1">
              <a:spcAft>
                <a:spcPts val="0"/>
              </a:spcAft>
              <a:buFont typeface="Wingdings"/>
              <a:buNone/>
              <a:defRPr/>
            </a:pPr>
            <a:endParaRPr lang="ru-RU" dirty="0" smtClean="0"/>
          </a:p>
          <a:p>
            <a:pPr marL="274320" indent="-274320" eaLnBrk="1" fontAlgn="auto" hangingPunct="1">
              <a:spcAft>
                <a:spcPts val="0"/>
              </a:spcAft>
              <a:buFont typeface="Wingdings"/>
              <a:buChar char=""/>
              <a:defRPr/>
            </a:pP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1105</TotalTime>
  <Words>2509</Words>
  <Application>Microsoft Office PowerPoint</Application>
  <PresentationFormat>Экран (4:3)</PresentationFormat>
  <Paragraphs>249</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Эркер</vt:lpstr>
      <vt:lpstr>Коррекция агрессивного поведения в детских дошкольных учреждениях </vt:lpstr>
      <vt:lpstr>Агрессия</vt:lpstr>
      <vt:lpstr>Как формируется агрессивное поведение? </vt:lpstr>
      <vt:lpstr>Слайд 4</vt:lpstr>
      <vt:lpstr>Откуда берется агрессия?</vt:lpstr>
      <vt:lpstr>Этапы формирования детской агрессивности </vt:lpstr>
      <vt:lpstr>1,5 -3 года. Охрана своих границ</vt:lpstr>
      <vt:lpstr>Слайд 8</vt:lpstr>
      <vt:lpstr>Слайд 9</vt:lpstr>
      <vt:lpstr>Слайд 10</vt:lpstr>
      <vt:lpstr>Слайд 11</vt:lpstr>
      <vt:lpstr>Причины агрессивного поведения</vt:lpstr>
      <vt:lpstr>Диагностика детской агрессивности </vt:lpstr>
      <vt:lpstr>ДИАГНОСТИКА ДЕТСКОЙ АГРЕССИВНОСТИ </vt:lpstr>
      <vt:lpstr>Цели детской агрессии</vt:lpstr>
      <vt:lpstr>Слайд 16</vt:lpstr>
      <vt:lpstr>Слайд 17</vt:lpstr>
      <vt:lpstr>Слайд 18</vt:lpstr>
      <vt:lpstr>Слайд 19</vt:lpstr>
      <vt:lpstr>Снижение уровня личной тревожности </vt:lpstr>
      <vt:lpstr>Упражнения для релаксации</vt:lpstr>
      <vt:lpstr>  Игра на распознавание эмоций</vt:lpstr>
      <vt:lpstr>Формирование здоровой самооценки</vt:lpstr>
      <vt:lpstr>Слайд 24</vt:lpstr>
      <vt:lpstr>Слайд 25</vt:lpstr>
      <vt:lpstr>Обучение отреагированию гнева</vt:lpstr>
      <vt:lpstr>Слайд 27</vt:lpstr>
      <vt:lpstr>Осознавание гнева через сенсорные каналы </vt:lpstr>
      <vt:lpstr>Обучение самоконтролю</vt:lpstr>
      <vt:lpstr>Тренировка навыков ведения диалога</vt:lpstr>
      <vt:lpstr>Слайд 31</vt:lpstr>
      <vt:lpstr>Правила конструктивного диалога:</vt:lpstr>
      <vt:lpstr>Принципы коррекционной работы </vt:lpstr>
      <vt:lpstr>Работа с родителями </vt:lpstr>
      <vt:lpstr>Слайд 35</vt:lpstr>
      <vt:lpstr>Правила для родителей</vt:lpstr>
      <vt:lpstr>Слайд 37</vt:lpstr>
      <vt:lpstr>Слайд 38</vt:lpstr>
      <vt:lpstr>Обучение конструктивному поведению</vt:lpstr>
      <vt:lpstr>Желаю удачи и процветания!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днс</dc:creator>
  <cp:lastModifiedBy>PC</cp:lastModifiedBy>
  <cp:revision>48</cp:revision>
  <dcterms:created xsi:type="dcterms:W3CDTF">2019-03-16T10:54:29Z</dcterms:created>
  <dcterms:modified xsi:type="dcterms:W3CDTF">2020-07-26T16:18:25Z</dcterms:modified>
</cp:coreProperties>
</file>