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EA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FC6CE-89FC-437E-A2D1-BECD0380CD53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3D353-ACFB-461D-91ED-11D1C145B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09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31EA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</a:t>
            </a:r>
            <a:endParaRPr lang="ru-RU" sz="6600" b="1" dirty="0">
              <a:solidFill>
                <a:srgbClr val="31EA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8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9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68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9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9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8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8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1EA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endParaRPr lang="ru-RU" b="1" dirty="0">
              <a:solidFill>
                <a:srgbClr val="31EA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720_1509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99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8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8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6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8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6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6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Экран (4:3)</PresentationFormat>
  <Paragraphs>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Природа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</dc:title>
  <dc:creator>user</dc:creator>
  <cp:lastModifiedBy>user</cp:lastModifiedBy>
  <cp:revision>3</cp:revision>
  <dcterms:created xsi:type="dcterms:W3CDTF">2020-07-24T14:00:24Z</dcterms:created>
  <dcterms:modified xsi:type="dcterms:W3CDTF">2020-07-24T14:12:05Z</dcterms:modified>
</cp:coreProperties>
</file>