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  <p:sldId id="268" r:id="rId16"/>
    <p:sldId id="272" r:id="rId17"/>
    <p:sldId id="269" r:id="rId18"/>
    <p:sldId id="274" r:id="rId19"/>
    <p:sldId id="275" r:id="rId20"/>
    <p:sldId id="270" r:id="rId21"/>
    <p:sldId id="276" r:id="rId22"/>
    <p:sldId id="285" r:id="rId23"/>
    <p:sldId id="286" r:id="rId24"/>
    <p:sldId id="277" r:id="rId25"/>
    <p:sldId id="278" r:id="rId26"/>
    <p:sldId id="283" r:id="rId27"/>
    <p:sldId id="279" r:id="rId28"/>
    <p:sldId id="282" r:id="rId29"/>
    <p:sldId id="280" r:id="rId30"/>
    <p:sldId id="281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F5B02-B9C7-402B-891B-DB41121EB8F7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C05C5-FAD1-4877-A4D8-02A498E95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13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3429023"/>
          </a:xfrm>
        </p:spPr>
        <p:txBody>
          <a:bodyPr>
            <a:noAutofit/>
          </a:bodyPr>
          <a:lstStyle/>
          <a:p>
            <a:r>
              <a:rPr lang="ru-RU" sz="6000" b="1" spc="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 из палисадника</a:t>
            </a:r>
            <a:endParaRPr lang="ru-RU" sz="6000" b="1" spc="3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9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57290" y="0"/>
            <a:ext cx="67281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2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15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7491"/>
            <a:ext cx="9144000" cy="684050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15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1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21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22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6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1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" y="0"/>
            <a:ext cx="914403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23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9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4aff85316aef9d5b3535848600b5c7fa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5ff65f9b45a856f6d83c55036b61784d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67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6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6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7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69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721_1421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35809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69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13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0"/>
            <a:ext cx="4143372" cy="178592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-00a569013ef68315b6ff98a382de1c9f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721_1421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2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7423" y="0"/>
            <a:ext cx="442915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8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58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</Words>
  <Application>Microsoft Office PowerPoint</Application>
  <PresentationFormat>Экран (4:3)</PresentationFormat>
  <Paragraphs>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Цветы из палисадника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из полисадника</dc:title>
  <dc:creator>user</dc:creator>
  <cp:lastModifiedBy>user</cp:lastModifiedBy>
  <cp:revision>17</cp:revision>
  <dcterms:created xsi:type="dcterms:W3CDTF">2020-07-22T10:42:59Z</dcterms:created>
  <dcterms:modified xsi:type="dcterms:W3CDTF">2020-07-22T13:16:00Z</dcterms:modified>
</cp:coreProperties>
</file>