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3300"/>
    <a:srgbClr val="FF3300"/>
    <a:srgbClr val="CC0099"/>
    <a:srgbClr val="89898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92935-1EC0-416C-A6DC-E6E501C60A71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BCA9-0EC4-4C48-AC8D-77A25D1F5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92935-1EC0-416C-A6DC-E6E501C60A71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BCA9-0EC4-4C48-AC8D-77A25D1F5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92935-1EC0-416C-A6DC-E6E501C60A71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BCA9-0EC4-4C48-AC8D-77A25D1F5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92935-1EC0-416C-A6DC-E6E501C60A71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BCA9-0EC4-4C48-AC8D-77A25D1F5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92935-1EC0-416C-A6DC-E6E501C60A71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BCA9-0EC4-4C48-AC8D-77A25D1F5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92935-1EC0-416C-A6DC-E6E501C60A71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BCA9-0EC4-4C48-AC8D-77A25D1F5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92935-1EC0-416C-A6DC-E6E501C60A71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BCA9-0EC4-4C48-AC8D-77A25D1F5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92935-1EC0-416C-A6DC-E6E501C60A71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BCA9-0EC4-4C48-AC8D-77A25D1F5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92935-1EC0-416C-A6DC-E6E501C60A71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BCA9-0EC4-4C48-AC8D-77A25D1F5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92935-1EC0-416C-A6DC-E6E501C60A71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BCA9-0EC4-4C48-AC8D-77A25D1F5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92935-1EC0-416C-A6DC-E6E501C60A71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BCA9-0EC4-4C48-AC8D-77A25D1F5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92935-1EC0-416C-A6DC-E6E501C60A71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CBCA9-0EC4-4C48-AC8D-77A25D1F5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file:///C:\Users\PC\Desktop\&#1059;&#1075;&#1086;&#1076;&#1072;&#1081;%20&#1084;&#1077;&#1083;&#1086;&#1076;&#1080;&#1102;\1%20&#1090;&#1091;&#1088;%202.4%20-%20&#1052;&#1086;&#1089;&#1082;&#1074;&#1080;&#1095;&#1080;%20(minus).mp3" TargetMode="External"/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6.png"/><Relationship Id="rId26" Type="http://schemas.openxmlformats.org/officeDocument/2006/relationships/image" Target="../media/image14.png"/><Relationship Id="rId3" Type="http://schemas.openxmlformats.org/officeDocument/2006/relationships/audio" Target="file:///C:\Users\PC\Desktop\&#1059;&#1075;&#1086;&#1076;&#1072;&#1081;%20&#1084;&#1077;&#1083;&#1086;&#1076;&#1080;&#1102;\1%20&#1090;&#1091;&#1088;%201.3-%20&#1057;&#1080;&#1085;&#1080;&#1081;%20&#1087;&#1083;&#1072;&#1090;&#1086;&#1095;&#1077;&#1082;%20(minus).mp3" TargetMode="External"/><Relationship Id="rId21" Type="http://schemas.openxmlformats.org/officeDocument/2006/relationships/image" Target="../media/image9.png"/><Relationship Id="rId7" Type="http://schemas.openxmlformats.org/officeDocument/2006/relationships/audio" Target="file:///C:\Users\PC\Desktop\&#1059;&#1075;&#1086;&#1076;&#1072;&#1081;%20&#1084;&#1077;&#1083;&#1086;&#1076;&#1080;&#1102;\1%20&#1090;&#1091;&#1088;%202.3%20-%20&#1058;&#1099;%20&#1078;&#1076;&#1077;&#1096;&#1100;%20&#1051;&#1080;&#1079;&#1072;&#1074;&#1077;&#1090;&#1072;%20(minus).mp3" TargetMode="External"/><Relationship Id="rId12" Type="http://schemas.openxmlformats.org/officeDocument/2006/relationships/audio" Target="file:///C:\Users\PC\Desktop\&#1059;&#1075;&#1086;&#1076;&#1072;&#1081;%20&#1084;&#1077;&#1083;&#1086;&#1076;&#1080;&#1102;\1%20&#1090;&#1091;&#1088;%203.4%20%20-%20&#1044;&#1072;&#1074;&#1072;&#1081;%20&#1079;&#1072;%20(minus).mp3" TargetMode="External"/><Relationship Id="rId17" Type="http://schemas.openxmlformats.org/officeDocument/2006/relationships/image" Target="../media/image5.png"/><Relationship Id="rId25" Type="http://schemas.openxmlformats.org/officeDocument/2006/relationships/image" Target="../media/image13.png"/><Relationship Id="rId2" Type="http://schemas.openxmlformats.org/officeDocument/2006/relationships/audio" Target="file:///C:\Users\PC\Desktop\&#1059;&#1075;&#1086;&#1076;&#1072;&#1081;%20&#1084;&#1077;&#1083;&#1086;&#1076;&#1080;&#1102;\1%20&#1090;&#1091;&#1088;%201.2&#1058;&#1077;&#1084;&#1085;&#1072;&#1103;%20&#1085;&#1086;&#1095;&#1100;%20-%20&#1048;&#1086;&#1089;&#1080;&#1092;%20&#1050;&#1086;&#1073;&#1079;&#1086;&#1085;%20from%20backingtracks.co.mp3" TargetMode="External"/><Relationship Id="rId16" Type="http://schemas.openxmlformats.org/officeDocument/2006/relationships/image" Target="../media/image4.jpeg"/><Relationship Id="rId20" Type="http://schemas.openxmlformats.org/officeDocument/2006/relationships/image" Target="../media/image8.png"/><Relationship Id="rId1" Type="http://schemas.openxmlformats.org/officeDocument/2006/relationships/audio" Target="file:///C:\Users\PC\Desktop\&#1059;&#1075;&#1086;&#1076;&#1072;&#1081;%20&#1084;&#1077;&#1083;&#1086;&#1076;&#1080;&#1102;\1%20&#1090;&#1091;&#1088;1.1-%20&#1057;&#1074;&#1103;&#1097;&#1077;&#1085;&#1085;&#1072;&#1103;%20&#1074;&#1086;&#1081;&#1085;&#1072;%20(minus).mp3" TargetMode="External"/><Relationship Id="rId6" Type="http://schemas.openxmlformats.org/officeDocument/2006/relationships/audio" Target="file:///C:\Users\PC\Desktop\&#1059;&#1075;&#1086;&#1076;&#1072;&#1081;%20&#1084;&#1077;&#1083;&#1086;&#1076;&#1080;&#1102;\1%20&#1090;&#1091;&#1088;%202.2-%20&#1040;&#1083;&#1105;&#1096;&#1072;%20(minus).mp3" TargetMode="External"/><Relationship Id="rId11" Type="http://schemas.openxmlformats.org/officeDocument/2006/relationships/audio" Target="file:///C:\Users\PC\Desktop\&#1059;&#1075;&#1086;&#1076;&#1072;&#1081;%20&#1084;&#1077;&#1083;&#1086;&#1076;&#1080;&#1102;\1%20&#1090;&#1091;&#1088;%203.3%20%20-%20&#1043;&#1088;&#1072;&#1085;&#1080;&#1094;&#1072;%20(minus).mp3" TargetMode="External"/><Relationship Id="rId24" Type="http://schemas.openxmlformats.org/officeDocument/2006/relationships/image" Target="../media/image12.png"/><Relationship Id="rId5" Type="http://schemas.openxmlformats.org/officeDocument/2006/relationships/audio" Target="file:///C:\Users\PC\Desktop\&#1059;&#1075;&#1086;&#1076;&#1072;&#1081;%20&#1084;&#1077;&#1083;&#1086;&#1076;&#1080;&#1102;\1%20&#1090;&#1091;&#1088;%202.1%20&#1082;&#1072;&#1090;&#1102;&#1096;&#1072;.mp3" TargetMode="External"/><Relationship Id="rId15" Type="http://schemas.openxmlformats.org/officeDocument/2006/relationships/image" Target="../media/image3.jpeg"/><Relationship Id="rId23" Type="http://schemas.openxmlformats.org/officeDocument/2006/relationships/image" Target="../media/image11.png"/><Relationship Id="rId28" Type="http://schemas.openxmlformats.org/officeDocument/2006/relationships/image" Target="../media/image16.png"/><Relationship Id="rId10" Type="http://schemas.openxmlformats.org/officeDocument/2006/relationships/audio" Target="file:///C:\Users\PC\Desktop\&#1059;&#1075;&#1086;&#1076;&#1072;&#1081;%20&#1084;&#1077;&#1083;&#1086;&#1076;&#1080;&#1102;\1%20&#1090;&#1091;&#1088;%203.2%20&#1054;&#1083;&#1077;&#1075;%20&#1043;&#1072;&#1079;&#1084;&#1072;&#1085;&#1086;&#1074;%20-%20&#1054;&#1092;&#1080;&#1094;&#1077;&#1088;&#1099;%20(minus).mp3" TargetMode="External"/><Relationship Id="rId19" Type="http://schemas.openxmlformats.org/officeDocument/2006/relationships/image" Target="../media/image7.png"/><Relationship Id="rId4" Type="http://schemas.openxmlformats.org/officeDocument/2006/relationships/audio" Target="file:///C:\Users\PC\Desktop\&#1059;&#1075;&#1086;&#1076;&#1072;&#1081;%20&#1084;&#1077;&#1083;&#1086;&#1076;&#1080;&#1102;\1%20&#1090;&#1091;&#1088;%201.4%20-%20&#1053;&#1072;%20&#1073;&#1077;&#1079;&#1099;&#1084;&#1103;&#1085;&#1085;&#1086;&#1081;%20&#1074;&#1099;&#1089;&#1086;&#1090;&#1077;%20(minus).mp3" TargetMode="External"/><Relationship Id="rId9" Type="http://schemas.openxmlformats.org/officeDocument/2006/relationships/audio" Target="file:///C:\Users\PC\Desktop\&#1059;&#1075;&#1086;&#1076;&#1072;&#1081;%20&#1084;&#1077;&#1083;&#1086;&#1076;&#1080;&#1102;\1%20&#1090;&#1091;&#1088;%203.1-%20&#1048;&#1076;&#1077;&#1090;%20&#1089;&#1086;&#1083;&#1076;&#1072;&#1090;%20&#1087;&#1086;%20&#1075;&#1086;&#1088;&#1086;&#1076;&#1091;%20(-1)_(Inkompmusic.ru).mp3" TargetMode="External"/><Relationship Id="rId14" Type="http://schemas.openxmlformats.org/officeDocument/2006/relationships/image" Target="../media/image2.jpeg"/><Relationship Id="rId22" Type="http://schemas.openxmlformats.org/officeDocument/2006/relationships/image" Target="../media/image10.png"/><Relationship Id="rId27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file:///C:\Users\PC\Desktop\&#1059;&#1075;&#1086;&#1076;&#1072;&#1081;%20&#1084;&#1077;&#1083;&#1086;&#1076;&#1080;&#1102;\2&#1090;&#1091;&#1088;%202.3%20&#1041;&#1077;&#1088;&#1080;%20&#1096;&#1080;&#1085;&#1077;&#1083;&#1100;%20(minus).mp3" TargetMode="External"/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7.png"/><Relationship Id="rId3" Type="http://schemas.openxmlformats.org/officeDocument/2006/relationships/audio" Target="file:///C:\Users\PC\Desktop\&#1059;&#1075;&#1086;&#1076;&#1072;&#1081;%20&#1084;&#1077;&#1083;&#1086;&#1076;&#1080;&#1102;\2&#1090;&#1091;&#1088;%201.4%20%20&#1055;&#1077;&#1089;&#1085;&#1103;%20&#1074;&#1086;&#1077;&#1085;&#1085;&#1099;&#1093;%20&#1082;&#1086;&#1088;&#1088;&#1077;&#1089;&#1087;&#1086;&#1085;&#1076;&#1077;&#1085;&#1090;&#1086;&#1074;%20(minus).mp3" TargetMode="External"/><Relationship Id="rId7" Type="http://schemas.openxmlformats.org/officeDocument/2006/relationships/audio" Target="file:///C:\Users\PC\Desktop\&#1059;&#1075;&#1086;&#1076;&#1072;&#1081;%20&#1084;&#1077;&#1083;&#1086;&#1076;&#1080;&#1102;\2%20&#1090;&#1091;&#1088;%202.4%20&#1052;&#1072;&#1081;&#1089;&#1082;&#1080;&#1081;%20&#1042;&#1072;&#1083;&#1100;&#1089;_(Inkompmusic.ru).mp3" TargetMode="External"/><Relationship Id="rId12" Type="http://schemas.openxmlformats.org/officeDocument/2006/relationships/audio" Target="file:///C:\Users\PC\Desktop\&#1059;&#1075;&#1086;&#1076;&#1072;&#1081;%20&#1084;&#1077;&#1083;&#1086;&#1076;&#1080;&#1102;\2&#1090;&#1091;&#1088;%203.3%20-%20&#1052;&#1099;%20&#1074;&#1088;&#1072;&#1097;&#1072;&#1077;&#1084;%20&#1047;&#1077;&#1084;&#1083;&#1102;%20(minus%205).mp3" TargetMode="External"/><Relationship Id="rId17" Type="http://schemas.openxmlformats.org/officeDocument/2006/relationships/image" Target="../media/image19.png"/><Relationship Id="rId2" Type="http://schemas.openxmlformats.org/officeDocument/2006/relationships/audio" Target="file:///C:\Users\PC\Desktop\&#1059;&#1075;&#1086;&#1076;&#1072;&#1081;%20&#1084;&#1077;&#1083;&#1086;&#1076;&#1080;&#1102;\2&#1090;&#1091;&#1088;%201.2%20-%20&#1087;&#1086;&#1090;&#1086;&#1084;&#1091;&#1095;&#1090;&#1086;%20&#1084;&#1099;%20&#1087;&#1080;&#1083;&#1086;&#1090;&#1099;.mp3" TargetMode="External"/><Relationship Id="rId16" Type="http://schemas.openxmlformats.org/officeDocument/2006/relationships/image" Target="../media/image18.jpeg"/><Relationship Id="rId20" Type="http://schemas.openxmlformats.org/officeDocument/2006/relationships/image" Target="../media/image21.png"/><Relationship Id="rId1" Type="http://schemas.openxmlformats.org/officeDocument/2006/relationships/audio" Target="file:///C:\Users\PC\Desktop\&#1059;&#1075;&#1086;&#1076;&#1072;&#1081;%20&#1084;&#1077;&#1083;&#1086;&#1076;&#1080;&#1102;\2&#1090;&#1091;&#1088;%201.1%20%20&#1058;&#1088;&#1080;%20&#1090;&#1072;&#1085;&#1082;&#1080;&#1089;&#1090;&#1072;%20(minus%204).mp3" TargetMode="External"/><Relationship Id="rId6" Type="http://schemas.openxmlformats.org/officeDocument/2006/relationships/audio" Target="file:///C:\Users\PC\Desktop\&#1059;&#1075;&#1086;&#1076;&#1072;&#1081;%20&#1084;&#1077;&#1083;&#1086;&#1076;&#1080;&#1102;\2&#1090;&#1091;&#1088;%203.4%20&#1050;&#1072;&#1079;&#1072;&#1082;&#1080;%20&#1077;&#1076;&#1091;&#1090;%20&#1087;&#1086;%20&#1041;&#1077;&#1088;&#1083;&#1080;&#1085;&#1091;(www.mixmuz.ru).mp3" TargetMode="External"/><Relationship Id="rId11" Type="http://schemas.openxmlformats.org/officeDocument/2006/relationships/audio" Target="file:///C:\Users\PC\Desktop\&#1059;&#1075;&#1086;&#1076;&#1072;&#1081;%20&#1084;&#1077;&#1083;&#1086;&#1076;&#1080;&#1102;\2&#1090;&#1091;&#1088;%201.3%20&#1087;&#1077;&#1089;&#1077;&#1085;&#1082;&#1072;%20&#1092;&#1088;&#1086;&#1085;&#1090;&#1086;&#1074;&#1086;&#1075;&#1086;%20&#1096;&#1086;&#1092;&#1077;&#1088;&#1072;.mp3" TargetMode="External"/><Relationship Id="rId5" Type="http://schemas.openxmlformats.org/officeDocument/2006/relationships/audio" Target="file:///C:\Users\PC\Desktop\&#1059;&#1075;&#1086;&#1076;&#1072;&#1081;%20&#1084;&#1077;&#1083;&#1086;&#1076;&#1080;&#1102;\2%20&#1090;&#1091;&#1088;%203.2%20&#1055;&#1086;&#1088;&#1072;%20&#1074;%20&#1087;&#1091;&#1090;&#1100;%20&#1076;&#1086;&#1088;&#1086;&#1075;&#1091;%20(minus).mp3" TargetMode="External"/><Relationship Id="rId15" Type="http://schemas.openxmlformats.org/officeDocument/2006/relationships/image" Target="../media/image17.jpeg"/><Relationship Id="rId10" Type="http://schemas.openxmlformats.org/officeDocument/2006/relationships/audio" Target="file:///C:\Users\PC\Desktop\&#1059;&#1075;&#1086;&#1076;&#1072;&#1081;%20&#1084;&#1077;&#1083;&#1086;&#1076;&#1080;&#1102;\2&#1090;&#1091;&#1088;%202.2%20&#1055;&#1086;&#1082;&#1083;&#1086;&#1085;&#1080;&#1084;&#1089;&#1103;%20&#1042;&#1077;&#1083;&#1080;&#1082;&#1080;&#1084;%20&#1090;&#1077;&#1084;%20&#1075;&#1086;&#1076;&#1072;&#1084;%20(minus).mp3" TargetMode="External"/><Relationship Id="rId19" Type="http://schemas.openxmlformats.org/officeDocument/2006/relationships/image" Target="../media/image20.png"/><Relationship Id="rId4" Type="http://schemas.openxmlformats.org/officeDocument/2006/relationships/audio" Target="file:///C:\Users\PC\Desktop\&#1059;&#1075;&#1086;&#1076;&#1072;&#1081;%20&#1084;&#1077;&#1083;&#1086;&#1076;&#1080;&#1102;\2%20&#1090;&#1091;&#1088;%203.1%20%20&#1057;&#1086;&#1083;&#1076;&#1072;&#1090;&#1099;,%20&#1074;%20&#1087;&#1091;&#1090;&#1100;%20(minus).mp3" TargetMode="External"/><Relationship Id="rId9" Type="http://schemas.openxmlformats.org/officeDocument/2006/relationships/audio" Target="file:///C:\Users\PC\Desktop\&#1059;&#1075;&#1086;&#1076;&#1072;&#1081;%20&#1084;&#1077;&#1083;&#1086;&#1076;&#1080;&#1102;\2&#1090;&#1091;&#1088;%202.1%20&#1044;&#1077;&#1085;&#1100;%20&#1087;&#1086;&#1073;&#1077;&#1076;&#1099;%20(www.mixmuz.ru).mp3" TargetMode="External"/><Relationship Id="rId1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png"/><Relationship Id="rId3" Type="http://schemas.openxmlformats.org/officeDocument/2006/relationships/audio" Target="file:///C:\Users\PC\Desktop\&#1059;&#1075;&#1086;&#1076;&#1072;&#1081;%20&#1084;&#1077;&#1083;&#1086;&#1076;&#1080;&#1102;\3%20&#1090;&#1091;&#1088;%203%20&#1057;&#1084;&#1091;&#1075;&#1083;&#1103;&#1085;&#1082;&#1072;%20&#8212;%20&#1084;&#1080;&#1085;&#1091;&#1089;%20(www.mixmuz.ru).mp3" TargetMode="External"/><Relationship Id="rId7" Type="http://schemas.openxmlformats.org/officeDocument/2006/relationships/image" Target="../media/image2.jpeg"/><Relationship Id="rId12" Type="http://schemas.openxmlformats.org/officeDocument/2006/relationships/image" Target="../media/image26.png"/><Relationship Id="rId2" Type="http://schemas.openxmlformats.org/officeDocument/2006/relationships/audio" Target="file:///C:\Users\PC\Desktop\&#1059;&#1075;&#1086;&#1076;&#1072;&#1081;%20&#1084;&#1077;&#1083;&#1086;&#1076;&#1080;&#1102;\3%20&#1090;&#1091;&#1088;%202%20%20&#1042;%20&#1079;&#1077;&#1084;&#1083;&#1103;&#1085;&#1082;&#1077;%20(minus%204).mp3" TargetMode="External"/><Relationship Id="rId1" Type="http://schemas.openxmlformats.org/officeDocument/2006/relationships/audio" Target="file:///C:\Users\PC\Desktop\&#1059;&#1075;&#1086;&#1076;&#1072;&#1081;%20&#1084;&#1077;&#1083;&#1086;&#1076;&#1080;&#1102;\3%20&#1090;&#1091;&#1088;%201%20&#1053;&#1077;%20&#1089;&#1090;&#1072;&#1088;&#1077;&#1102;&#1090;%20&#1076;&#1091;&#1096;&#1086;&#1081;%20&#1074;&#1077;&#1090;&#1077;&#1088;&#1072;&#1085;&#1099;%20(minus).mp3" TargetMode="Externa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5.png"/><Relationship Id="rId5" Type="http://schemas.openxmlformats.org/officeDocument/2006/relationships/audio" Target="file:///C:\Users\PC\Desktop\&#1059;&#1075;&#1086;&#1076;&#1072;&#1081;%20&#1084;&#1077;&#1083;&#1086;&#1076;&#1080;&#1102;\3%20&#1090;&#1091;&#1088;%205-%20&#1057;&#1072;&#1084;&#1086;&#1074;&#1086;&#1083;&#1086;&#1095;&#1082;&#1072;%20(minus).mp3" TargetMode="External"/><Relationship Id="rId10" Type="http://schemas.openxmlformats.org/officeDocument/2006/relationships/image" Target="../media/image24.png"/><Relationship Id="rId4" Type="http://schemas.openxmlformats.org/officeDocument/2006/relationships/audio" Target="file:///C:\Users\PC\Desktop\&#1059;&#1075;&#1086;&#1076;&#1072;&#1081;%20&#1084;&#1077;&#1083;&#1086;&#1076;&#1080;&#1102;\3&#1090;&#1091;&#1088;%204-%20&#1041;&#1077;&#1083;&#1086;&#1088;&#1091;&#1089;&#1089;&#1082;&#1080;&#1081;%20&#1074;&#1086;&#1082;&#1079;&#1072;&#1083;-%20&#1075;&#1080;&#1090;&#1072;&#1088;&#1072;._(Inkompmusic.ru).mp3" TargetMode="External"/><Relationship Id="rId9" Type="http://schemas.openxmlformats.org/officeDocument/2006/relationships/image" Target="../media/image23.jpeg"/><Relationship Id="rId1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13" Type="http://schemas.openxmlformats.org/officeDocument/2006/relationships/image" Target="../media/image31.png"/><Relationship Id="rId3" Type="http://schemas.openxmlformats.org/officeDocument/2006/relationships/audio" Target="file:///C:\Users\PC\Desktop\&#1059;&#1075;&#1086;&#1076;&#1072;&#1081;%20&#1084;&#1077;&#1083;&#1086;&#1076;&#1080;&#1102;\&#1057;&#1091;&#1087;&#1077;&#1088;&#1080;&#1075;&#1088;&#1072;%203-%20&#1054;&#1075;&#1086;&#1085;&#1105;&#1082;%20(minus).mp3" TargetMode="External"/><Relationship Id="rId7" Type="http://schemas.openxmlformats.org/officeDocument/2006/relationships/audio" Target="file:///C:\Users\PC\Desktop\&#1059;&#1075;&#1086;&#1076;&#1072;&#1081;%20&#1084;&#1077;&#1083;&#1086;&#1076;&#1080;&#1102;\&#1057;&#1091;&#1087;&#1077;&#1088;&#1080;&#1075;&#1088;&#1072;%20-%20&#1054;&#1090;%20&#1075;&#1077;&#1088;&#1086;&#1077;&#1074;%20&#1073;&#1099;&#1083;&#1099;&#1093;%20&#1074;&#1088;&#1077;&#1084;&#1077;&#1085;%20(&#1088;&#1077;&#1084;&#1080;&#1082;&#1089;)%20(minus).mp3" TargetMode="External"/><Relationship Id="rId12" Type="http://schemas.openxmlformats.org/officeDocument/2006/relationships/image" Target="../media/image30.png"/><Relationship Id="rId17" Type="http://schemas.openxmlformats.org/officeDocument/2006/relationships/image" Target="../media/image19.png"/><Relationship Id="rId2" Type="http://schemas.openxmlformats.org/officeDocument/2006/relationships/audio" Target="file:///C:\Users\PC\Desktop\&#1059;&#1075;&#1086;&#1076;&#1072;&#1081;%20&#1084;&#1077;&#1083;&#1086;&#1076;&#1080;&#1102;\&#1057;&#1091;&#1087;&#1077;&#1088;%20&#1080;&#1085;&#1088;&#1072;%202-%20&#1055;&#1088;&#1086;&#1097;&#1072;&#1085;&#1080;&#1077;%20&#1089;&#1083;&#1072;&#1074;&#1103;&#1085;&#1082;&#1080;%20(minus).mp3" TargetMode="External"/><Relationship Id="rId16" Type="http://schemas.openxmlformats.org/officeDocument/2006/relationships/image" Target="../media/image34.png"/><Relationship Id="rId1" Type="http://schemas.openxmlformats.org/officeDocument/2006/relationships/audio" Target="file:///C:\Users\PC\Desktop\&#1059;&#1075;&#1086;&#1076;&#1072;&#1081;%20&#1084;&#1077;&#1083;&#1086;&#1076;&#1080;&#1102;\&#1057;&#1091;&#1087;&#1077;&#1088;&#1080;&#1075;&#1088;&#1072;%201%20-%20&#1057;%20&#1095;&#1077;&#1075;&#1086;%20&#1085;&#1072;&#1095;&#1080;&#1085;&#1072;&#1077;&#1090;&#1089;&#1103;%20&#1056;&#1086;&#1076;&#1080;&#1085;&#1072;%20(minus).mp3" TargetMode="External"/><Relationship Id="rId6" Type="http://schemas.openxmlformats.org/officeDocument/2006/relationships/audio" Target="file:///C:\Users\PC\Desktop\&#1059;&#1075;&#1086;&#1076;&#1072;&#1081;%20&#1084;&#1077;&#1083;&#1086;&#1076;&#1080;&#1102;\&#1057;&#1091;&#1087;&#1077;&#1088;&#1080;&#1075;&#1088;&#1072;%206-%20&#1061;&#1086;&#1090;&#1103;&#1090;%20&#1051;&#1080;%20&#1056;&#1091;&#1089;&#1089;&#1082;&#1080;&#1077;%20&#1042;&#1086;&#1081;&#1085;&#1099;_(YoSound.ru).mp3" TargetMode="External"/><Relationship Id="rId11" Type="http://schemas.openxmlformats.org/officeDocument/2006/relationships/image" Target="../media/image29.png"/><Relationship Id="rId5" Type="http://schemas.openxmlformats.org/officeDocument/2006/relationships/audio" Target="file:///C:\Users\PC\Desktop\&#1059;&#1075;&#1086;&#1076;&#1072;&#1081;%20&#1084;&#1077;&#1083;&#1086;&#1076;&#1080;&#1102;\&#1057;&#1091;&#1087;&#1077;&#1088;&#1080;&#1075;&#1088;&#1072;%205%20-%20&#1046;&#1077;&#1085;&#1100;&#1082;&#1072;%20(minus%203).mp3" TargetMode="External"/><Relationship Id="rId15" Type="http://schemas.openxmlformats.org/officeDocument/2006/relationships/image" Target="../media/image33.png"/><Relationship Id="rId10" Type="http://schemas.openxmlformats.org/officeDocument/2006/relationships/image" Target="../media/image18.jpeg"/><Relationship Id="rId4" Type="http://schemas.openxmlformats.org/officeDocument/2006/relationships/audio" Target="file:///C:\Users\PC\Desktop\&#1059;&#1075;&#1086;&#1076;&#1072;&#1081;%20&#1084;&#1077;&#1083;&#1086;&#1076;&#1080;&#1102;\&#1057;&#1091;&#1087;&#1077;&#1088;&#1080;&#1075;&#1088;&#1072;%204%20-%20&#1055;&#1088;&#1086;&#1097;&#1072;&#1081;&#1090;&#1077;,%20&#1089;&#1082;&#1072;&#1083;&#1080;&#1089;&#1090;&#1099;&#1077;%20&#1075;&#1086;&#1088;&#1099;%20(minus).mp3" TargetMode="External"/><Relationship Id="rId9" Type="http://schemas.openxmlformats.org/officeDocument/2006/relationships/image" Target="../media/image2.jpeg"/><Relationship Id="rId1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5126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918648" cy="1512167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Муниципальное бюджетное дошкольное образовательное учреждение «Детский сад №176 «Сказка» 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708920"/>
            <a:ext cx="4283968" cy="2088232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16600" b="1" i="1" dirty="0"/>
              <a:t> </a:t>
            </a:r>
            <a:r>
              <a:rPr lang="ru-RU" sz="16600" b="1" i="1" dirty="0" smtClean="0">
                <a:solidFill>
                  <a:srgbClr val="FFFF00"/>
                </a:solidFill>
                <a:latin typeface="Constantia" pitchFamily="18" charset="0"/>
              </a:rPr>
              <a:t>«…и песня</a:t>
            </a:r>
          </a:p>
          <a:p>
            <a:pPr algn="l"/>
            <a:r>
              <a:rPr lang="ru-RU" sz="16600" b="1" i="1" dirty="0" smtClean="0">
                <a:solidFill>
                  <a:srgbClr val="FFFF00"/>
                </a:solidFill>
                <a:latin typeface="Constantia" pitchFamily="18" charset="0"/>
              </a:rPr>
              <a:t>    тоже </a:t>
            </a:r>
          </a:p>
          <a:p>
            <a:pPr algn="l"/>
            <a:r>
              <a:rPr lang="ru-RU" sz="16600" b="1" i="1" dirty="0" smtClean="0">
                <a:solidFill>
                  <a:srgbClr val="FFFF00"/>
                </a:solidFill>
                <a:latin typeface="Constantia" pitchFamily="18" charset="0"/>
              </a:rPr>
              <a:t>  воевала»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sz="1800" dirty="0" smtClean="0">
                <a:solidFill>
                  <a:srgbClr val="FFFF00"/>
                </a:solidFill>
              </a:rPr>
              <a:t>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5b0bcd62ae5dc163a61a499a.jpg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484784"/>
            <a:ext cx="2736304" cy="12024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1003">
            <a:schemeClr val="l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284984"/>
            <a:ext cx="2699792" cy="12241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157192"/>
            <a:ext cx="2689495" cy="12241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music-40-800x800.jp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3275856" y="1484784"/>
            <a:ext cx="1224136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music-40-800x800.jp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6228184" y="1484784"/>
            <a:ext cx="1224136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music-40-800x800.jp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4716016" y="1484784"/>
            <a:ext cx="1224136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music-40-800x800.jp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7668344" y="1484784"/>
            <a:ext cx="1224136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music-40-800x800.jp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3203848" y="5157192"/>
            <a:ext cx="1224136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music-40-800x800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4644008" y="3284984"/>
            <a:ext cx="1296144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music-40-800x800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3203848" y="3284984"/>
            <a:ext cx="1296144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music-40-800x800.jp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6228184" y="3284984"/>
            <a:ext cx="1224136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 descr="music-40-800x800.jp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7668344" y="3284984"/>
            <a:ext cx="1224136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music-40-800x800.jp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4716016" y="5157192"/>
            <a:ext cx="1224136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 descr="music-40-800x800.jp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6156176" y="5157192"/>
            <a:ext cx="1224136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Рисунок 18" descr="music-40-800x800.jp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7668344" y="5157192"/>
            <a:ext cx="1224136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" name="Прямоугольник 19"/>
          <p:cNvSpPr/>
          <p:nvPr/>
        </p:nvSpPr>
        <p:spPr>
          <a:xfrm>
            <a:off x="323529" y="1700808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«</a:t>
            </a:r>
            <a:r>
              <a:rPr lang="ru-RU" sz="3600" b="1" i="1" dirty="0">
                <a:latin typeface="Gabriola" pitchFamily="82" charset="0"/>
                <a:ea typeface="Microsoft Himalaya" pitchFamily="2" charset="0"/>
                <a:cs typeface="Microsoft Himalaya" pitchFamily="2" charset="0"/>
              </a:rPr>
              <a:t>Военные песни»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83568" y="3501008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Gabriola" pitchFamily="82" charset="0"/>
              </a:rPr>
              <a:t>  «</a:t>
            </a:r>
            <a:r>
              <a:rPr lang="ru-RU" sz="3600" b="1" i="1" dirty="0">
                <a:latin typeface="Gabriola" pitchFamily="82" charset="0"/>
              </a:rPr>
              <a:t>Имена»</a:t>
            </a:r>
            <a:endParaRPr lang="ru-RU" sz="3600" dirty="0">
              <a:latin typeface="Gabriola" pitchFamily="82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39552" y="5085184"/>
            <a:ext cx="2448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Gabriola" pitchFamily="82" charset="0"/>
              </a:rPr>
              <a:t>«Современные военные песни»</a:t>
            </a:r>
            <a:endParaRPr lang="ru-RU" sz="3600" dirty="0">
              <a:latin typeface="Gabriola" pitchFamily="82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771800" y="476672"/>
            <a:ext cx="36724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FFFF00"/>
                </a:solidFill>
                <a:latin typeface="Arial Black" pitchFamily="34" charset="0"/>
              </a:rPr>
              <a:t>1 </a:t>
            </a:r>
            <a:r>
              <a:rPr lang="ru-RU" sz="4400" dirty="0" smtClean="0">
                <a:solidFill>
                  <a:srgbClr val="FFFF00"/>
                </a:solidFill>
                <a:latin typeface="Arial Black" pitchFamily="34" charset="0"/>
              </a:rPr>
              <a:t>ТУР </a:t>
            </a:r>
            <a:endParaRPr lang="ru-RU" sz="44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884367" y="2204864"/>
            <a:ext cx="6480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884369" y="5877272"/>
            <a:ext cx="576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7884368" y="4005065"/>
            <a:ext cx="576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444208" y="2204864"/>
            <a:ext cx="576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300192" y="5877272"/>
            <a:ext cx="7920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 3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372200" y="4005064"/>
            <a:ext cx="7920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 3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932041" y="2204864"/>
            <a:ext cx="6480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004048" y="5877272"/>
            <a:ext cx="504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932040" y="4005064"/>
            <a:ext cx="504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419871" y="5877272"/>
            <a:ext cx="7920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3491879" y="2204864"/>
            <a:ext cx="6480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419873" y="4005064"/>
            <a:ext cx="6480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1</a:t>
            </a:r>
          </a:p>
        </p:txBody>
      </p:sp>
      <p:pic>
        <p:nvPicPr>
          <p:cNvPr id="38" name="1 тур1.1- Священная война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7" cstate="screen"/>
          <a:stretch>
            <a:fillRect/>
          </a:stretch>
        </p:blipFill>
        <p:spPr>
          <a:xfrm>
            <a:off x="3347864" y="1628800"/>
            <a:ext cx="304800" cy="304800"/>
          </a:xfrm>
          <a:prstGeom prst="rect">
            <a:avLst/>
          </a:prstGeom>
        </p:spPr>
      </p:pic>
      <p:pic>
        <p:nvPicPr>
          <p:cNvPr id="39" name="1 тур 1.2Темная ночь - Иосиф Кобзон from backingtracks.co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8" cstate="screen"/>
          <a:stretch>
            <a:fillRect/>
          </a:stretch>
        </p:blipFill>
        <p:spPr>
          <a:xfrm>
            <a:off x="4860032" y="1700808"/>
            <a:ext cx="304800" cy="304800"/>
          </a:xfrm>
          <a:prstGeom prst="rect">
            <a:avLst/>
          </a:prstGeom>
        </p:spPr>
      </p:pic>
      <p:pic>
        <p:nvPicPr>
          <p:cNvPr id="40" name="1 тур 1.3- Синий платочек (minus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9" cstate="screen"/>
          <a:stretch>
            <a:fillRect/>
          </a:stretch>
        </p:blipFill>
        <p:spPr>
          <a:xfrm>
            <a:off x="6300192" y="1628800"/>
            <a:ext cx="304800" cy="304800"/>
          </a:xfrm>
          <a:prstGeom prst="rect">
            <a:avLst/>
          </a:prstGeom>
        </p:spPr>
      </p:pic>
      <p:pic>
        <p:nvPicPr>
          <p:cNvPr id="41" name="1 тур 1.4 - На безымянной высоте (minus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20" cstate="screen"/>
          <a:stretch>
            <a:fillRect/>
          </a:stretch>
        </p:blipFill>
        <p:spPr>
          <a:xfrm>
            <a:off x="7812360" y="1700808"/>
            <a:ext cx="304800" cy="304800"/>
          </a:xfrm>
          <a:prstGeom prst="rect">
            <a:avLst/>
          </a:prstGeom>
        </p:spPr>
      </p:pic>
      <p:pic>
        <p:nvPicPr>
          <p:cNvPr id="42" name="1 тур 2.1 катюша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21" cstate="screen"/>
          <a:stretch>
            <a:fillRect/>
          </a:stretch>
        </p:blipFill>
        <p:spPr>
          <a:xfrm>
            <a:off x="3275856" y="3356992"/>
            <a:ext cx="304800" cy="304800"/>
          </a:xfrm>
          <a:prstGeom prst="rect">
            <a:avLst/>
          </a:prstGeom>
        </p:spPr>
      </p:pic>
      <p:pic>
        <p:nvPicPr>
          <p:cNvPr id="43" name="1 тур 2.2- Алёша (minus)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22" cstate="screen"/>
          <a:stretch>
            <a:fillRect/>
          </a:stretch>
        </p:blipFill>
        <p:spPr>
          <a:xfrm>
            <a:off x="4788024" y="3356992"/>
            <a:ext cx="304800" cy="304800"/>
          </a:xfrm>
          <a:prstGeom prst="rect">
            <a:avLst/>
          </a:prstGeom>
        </p:spPr>
      </p:pic>
      <p:pic>
        <p:nvPicPr>
          <p:cNvPr id="44" name="1 тур 2.3 - Ты ждешь Лизавета (minus)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23" cstate="screen"/>
          <a:stretch>
            <a:fillRect/>
          </a:stretch>
        </p:blipFill>
        <p:spPr>
          <a:xfrm>
            <a:off x="6372200" y="3356992"/>
            <a:ext cx="304800" cy="304800"/>
          </a:xfrm>
          <a:prstGeom prst="rect">
            <a:avLst/>
          </a:prstGeom>
        </p:spPr>
      </p:pic>
      <p:pic>
        <p:nvPicPr>
          <p:cNvPr id="45" name="1 тур 2.4 - Москвичи (minus).mp3">
            <a:hlinkClick r:id="" action="ppaction://media"/>
          </p:cNvPr>
          <p:cNvPicPr>
            <a:picLocks noRot="1" noChangeAspect="1"/>
          </p:cNvPicPr>
          <p:nvPr>
            <a:audioFile r:link="rId8"/>
          </p:nvPr>
        </p:nvPicPr>
        <p:blipFill>
          <a:blip r:embed="rId24" cstate="screen"/>
          <a:stretch>
            <a:fillRect/>
          </a:stretch>
        </p:blipFill>
        <p:spPr>
          <a:xfrm>
            <a:off x="7812360" y="3356992"/>
            <a:ext cx="304800" cy="304800"/>
          </a:xfrm>
          <a:prstGeom prst="rect">
            <a:avLst/>
          </a:prstGeom>
        </p:spPr>
      </p:pic>
      <p:pic>
        <p:nvPicPr>
          <p:cNvPr id="46" name="1 тур 3.1- Идет солдат по городу (-1)_(Inkompmusic.ru).mp3">
            <a:hlinkClick r:id="" action="ppaction://media"/>
          </p:cNvPr>
          <p:cNvPicPr>
            <a:picLocks noRot="1" noChangeAspect="1"/>
          </p:cNvPicPr>
          <p:nvPr>
            <a:audioFile r:link="rId9"/>
          </p:nvPr>
        </p:nvPicPr>
        <p:blipFill>
          <a:blip r:embed="rId25" cstate="screen"/>
          <a:stretch>
            <a:fillRect/>
          </a:stretch>
        </p:blipFill>
        <p:spPr>
          <a:xfrm>
            <a:off x="3275856" y="5301208"/>
            <a:ext cx="360040" cy="360040"/>
          </a:xfrm>
          <a:prstGeom prst="rect">
            <a:avLst/>
          </a:prstGeom>
        </p:spPr>
      </p:pic>
      <p:pic>
        <p:nvPicPr>
          <p:cNvPr id="48" name="1 тур 3.2 Олег Газманов - Офицеры (minus).mp3">
            <a:hlinkClick r:id="" action="ppaction://media"/>
          </p:cNvPr>
          <p:cNvPicPr>
            <a:picLocks noRot="1" noChangeAspect="1"/>
          </p:cNvPicPr>
          <p:nvPr>
            <a:audioFile r:link="rId10"/>
          </p:nvPr>
        </p:nvPicPr>
        <p:blipFill>
          <a:blip r:embed="rId26" cstate="screen"/>
          <a:stretch>
            <a:fillRect/>
          </a:stretch>
        </p:blipFill>
        <p:spPr>
          <a:xfrm>
            <a:off x="4788024" y="5229200"/>
            <a:ext cx="401416" cy="360040"/>
          </a:xfrm>
          <a:prstGeom prst="rect">
            <a:avLst/>
          </a:prstGeom>
        </p:spPr>
      </p:pic>
      <p:pic>
        <p:nvPicPr>
          <p:cNvPr id="49" name="1 тур 3.3  - Граница (minus).mp3">
            <a:hlinkClick r:id="" action="ppaction://media"/>
          </p:cNvPr>
          <p:cNvPicPr>
            <a:picLocks noRot="1" noChangeAspect="1"/>
          </p:cNvPicPr>
          <p:nvPr>
            <a:audioFile r:link="rId11"/>
          </p:nvPr>
        </p:nvPicPr>
        <p:blipFill>
          <a:blip r:embed="rId27" cstate="screen"/>
          <a:stretch>
            <a:fillRect/>
          </a:stretch>
        </p:blipFill>
        <p:spPr>
          <a:xfrm flipV="1">
            <a:off x="6300192" y="5229200"/>
            <a:ext cx="360040" cy="360040"/>
          </a:xfrm>
          <a:prstGeom prst="rect">
            <a:avLst/>
          </a:prstGeom>
        </p:spPr>
      </p:pic>
      <p:pic>
        <p:nvPicPr>
          <p:cNvPr id="50" name="1 тур 3.4  - Давай за (minus).mp3">
            <a:hlinkClick r:id="" action="ppaction://media"/>
          </p:cNvPr>
          <p:cNvPicPr>
            <a:picLocks noRot="1" noChangeAspect="1"/>
          </p:cNvPicPr>
          <p:nvPr>
            <a:audioFile r:link="rId12"/>
          </p:nvPr>
        </p:nvPicPr>
        <p:blipFill>
          <a:blip r:embed="rId28" cstate="screen"/>
          <a:stretch>
            <a:fillRect/>
          </a:stretch>
        </p:blipFill>
        <p:spPr>
          <a:xfrm>
            <a:off x="7812360" y="5229200"/>
            <a:ext cx="360040" cy="360040"/>
          </a:xfrm>
          <a:prstGeom prst="rect">
            <a:avLst/>
          </a:prstGeom>
        </p:spPr>
      </p:pic>
      <p:sp>
        <p:nvSpPr>
          <p:cNvPr id="47" name="5-конечная звезда 46"/>
          <p:cNvSpPr/>
          <p:nvPr/>
        </p:nvSpPr>
        <p:spPr>
          <a:xfrm>
            <a:off x="1187624" y="260648"/>
            <a:ext cx="1368152" cy="1152128"/>
          </a:xfrm>
          <a:prstGeom prst="star5">
            <a:avLst/>
          </a:prstGeom>
          <a:solidFill>
            <a:srgbClr val="CC3300"/>
          </a:solidFill>
          <a:ln>
            <a:solidFill>
              <a:srgbClr val="FF66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  <a:reflection blurRad="6350" stA="50000" endA="295" endPos="92000" dist="101600" dir="5400000" sy="-100000" algn="bl" rotWithShape="0"/>
          </a:effectLst>
          <a:scene3d>
            <a:camera prst="perspectiveRelaxedModerately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5-конечная звезда 50"/>
          <p:cNvSpPr/>
          <p:nvPr/>
        </p:nvSpPr>
        <p:spPr>
          <a:xfrm>
            <a:off x="7092280" y="476672"/>
            <a:ext cx="914400" cy="914400"/>
          </a:xfrm>
          <a:prstGeom prst="star5">
            <a:avLst/>
          </a:prstGeom>
          <a:ln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  <a:reflection blurRad="6350" stA="50000" endA="300" endPos="90000" dist="50800" dir="5400000" sy="-100000" algn="bl" rotWithShape="0"/>
          </a:effectLst>
          <a:scene3d>
            <a:camera prst="isometricOffAxis1Top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5-конечная звезда 51"/>
          <p:cNvSpPr/>
          <p:nvPr/>
        </p:nvSpPr>
        <p:spPr>
          <a:xfrm>
            <a:off x="5364088" y="332656"/>
            <a:ext cx="698376" cy="620688"/>
          </a:xfrm>
          <a:prstGeom prst="star5">
            <a:avLst/>
          </a:prstGeom>
          <a:solidFill>
            <a:srgbClr val="FF3300"/>
          </a:solidFill>
          <a:ln>
            <a:solidFill>
              <a:srgbClr val="FFC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114300">
              <a:prstClr val="black"/>
            </a:innerShdw>
            <a:reflection blurRad="6350" stA="50000" endA="295" endPos="92000" dist="1016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" dur="1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5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1" dur="1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7" dur="1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3" dur="1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9" dur="1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audio>
              <p:cMediaNode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5" dur="1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audio>
              <p:cMediaNode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1" dur="1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audio>
              <p:cMediaNode>
                <p:cTn id="7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7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audio>
              <p:cMediaNode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83" dur="1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>
                <p:cTn id="8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89" dur="1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audio>
              <p:cMediaNode>
                <p:cTn id="9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5" dur="1" fill="hold"/>
                                        <p:tgtEl>
                                          <p:spTgt spid="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audio>
              <p:cMediaNode>
                <p:cTn id="9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"/>
                </p:tgtEl>
              </p:cMediaNode>
            </p:audio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1" dur="1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audio>
              <p:cMediaNode>
                <p:cTn id="10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5b0bcd62ae5dc163a61a499a.jpg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55776" y="548680"/>
            <a:ext cx="41044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FFFF00"/>
                </a:solidFill>
                <a:latin typeface="Arial Black" pitchFamily="34" charset="0"/>
              </a:rPr>
              <a:t>2</a:t>
            </a:r>
            <a:r>
              <a:rPr lang="ru-RU" sz="4400" dirty="0" smtClean="0">
                <a:solidFill>
                  <a:srgbClr val="FFFF00"/>
                </a:solidFill>
                <a:latin typeface="Arial Black" pitchFamily="34" charset="0"/>
              </a:rPr>
              <a:t> ТУР </a:t>
            </a:r>
            <a:endParaRPr lang="ru-RU" sz="44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72816"/>
            <a:ext cx="2592288" cy="11521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blipFill>
                <a:blip r:embed="rId15"/>
                <a:tile tx="0" ty="0" sx="100000" sy="100000" flip="none" algn="tl"/>
              </a:blip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5085184"/>
            <a:ext cx="2592288" cy="11521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356992"/>
            <a:ext cx="2592288" cy="11521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music-40-800x800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3203848" y="1700808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music-40-800x800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7668344" y="1700808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music-40-800x800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6156176" y="1700808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music-40-800x800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4644008" y="1700808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467544" y="1628800"/>
            <a:ext cx="2304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Gabriola" pitchFamily="82" charset="0"/>
              </a:rPr>
              <a:t>«Военная профессия»</a:t>
            </a:r>
            <a:endParaRPr lang="ru-RU" sz="3600" dirty="0">
              <a:latin typeface="Gabriola" pitchFamily="82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3284984"/>
            <a:ext cx="2592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Gabriola" pitchFamily="82" charset="0"/>
              </a:rPr>
              <a:t>«Песни Великой Победы»</a:t>
            </a:r>
            <a:endParaRPr lang="ru-RU" sz="3600" dirty="0">
              <a:latin typeface="Gabriola" pitchFamily="82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5085185"/>
            <a:ext cx="2376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Gabriola" pitchFamily="82" charset="0"/>
              </a:rPr>
              <a:t>«В дальний путь»</a:t>
            </a:r>
            <a:endParaRPr lang="ru-RU" sz="3600" dirty="0">
              <a:latin typeface="Gabriola" pitchFamily="82" charset="0"/>
            </a:endParaRPr>
          </a:p>
        </p:txBody>
      </p:sp>
      <p:pic>
        <p:nvPicPr>
          <p:cNvPr id="15" name="Рисунок 14" descr="music-40-800x800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3203848" y="3356992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 descr="music-40-800x800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3203848" y="5085184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music-40-800x800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4644008" y="3356992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 descr="music-40-800x800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6084168" y="3356992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Рисунок 18" descr="music-40-800x800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7668344" y="3356992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Рисунок 19" descr="music-40-800x800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4644008" y="5085184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21" name="Рисунок 20" descr="music-40-800x800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6156176" y="5085184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Рисунок 21" descr="music-40-800x800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7668344" y="5085184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4" name="Прямоугольник 23"/>
          <p:cNvSpPr/>
          <p:nvPr/>
        </p:nvSpPr>
        <p:spPr>
          <a:xfrm>
            <a:off x="3419872" y="3982998"/>
            <a:ext cx="13029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419872" y="2348879"/>
            <a:ext cx="7200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419871" y="5733256"/>
            <a:ext cx="6480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860032" y="3982998"/>
            <a:ext cx="504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860032" y="5733256"/>
            <a:ext cx="576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860033" y="2348880"/>
            <a:ext cx="504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228184" y="2348880"/>
            <a:ext cx="10081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 3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156176" y="4005064"/>
            <a:ext cx="8640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 3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372200" y="5275658"/>
            <a:ext cx="4320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 3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884368" y="2348880"/>
            <a:ext cx="6480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7884368" y="5733256"/>
            <a:ext cx="6480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7884369" y="4005064"/>
            <a:ext cx="576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4</a:t>
            </a:r>
          </a:p>
        </p:txBody>
      </p:sp>
      <p:pic>
        <p:nvPicPr>
          <p:cNvPr id="36" name="2тур 1.1  Три танкиста (minus 4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7" cstate="screen"/>
          <a:stretch>
            <a:fillRect/>
          </a:stretch>
        </p:blipFill>
        <p:spPr>
          <a:xfrm>
            <a:off x="3275856" y="1844824"/>
            <a:ext cx="304800" cy="304800"/>
          </a:xfrm>
          <a:prstGeom prst="rect">
            <a:avLst/>
          </a:prstGeom>
        </p:spPr>
      </p:pic>
      <p:pic>
        <p:nvPicPr>
          <p:cNvPr id="37" name="2тур 1.2 - потомучто мы пилоты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8" cstate="screen"/>
          <a:stretch>
            <a:fillRect/>
          </a:stretch>
        </p:blipFill>
        <p:spPr>
          <a:xfrm>
            <a:off x="4716016" y="1844824"/>
            <a:ext cx="304800" cy="304800"/>
          </a:xfrm>
          <a:prstGeom prst="rect">
            <a:avLst/>
          </a:prstGeom>
        </p:spPr>
      </p:pic>
      <p:pic>
        <p:nvPicPr>
          <p:cNvPr id="39" name="2тур 1.4  Песня военных корреспондентов (minus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8" cstate="screen"/>
          <a:stretch>
            <a:fillRect/>
          </a:stretch>
        </p:blipFill>
        <p:spPr>
          <a:xfrm>
            <a:off x="7812360" y="1844824"/>
            <a:ext cx="304800" cy="304800"/>
          </a:xfrm>
          <a:prstGeom prst="rect">
            <a:avLst/>
          </a:prstGeom>
        </p:spPr>
      </p:pic>
      <p:pic>
        <p:nvPicPr>
          <p:cNvPr id="40" name="2 тур 3.1  Солдаты, в путь (minus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8" cstate="screen"/>
          <a:stretch>
            <a:fillRect/>
          </a:stretch>
        </p:blipFill>
        <p:spPr>
          <a:xfrm>
            <a:off x="3275856" y="5157192"/>
            <a:ext cx="304800" cy="304800"/>
          </a:xfrm>
          <a:prstGeom prst="rect">
            <a:avLst/>
          </a:prstGeom>
        </p:spPr>
      </p:pic>
      <p:pic>
        <p:nvPicPr>
          <p:cNvPr id="41" name="2 тур 3.2 Пора в путь дорогу (minus)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8" cstate="screen"/>
          <a:stretch>
            <a:fillRect/>
          </a:stretch>
        </p:blipFill>
        <p:spPr>
          <a:xfrm>
            <a:off x="4716016" y="5157192"/>
            <a:ext cx="304800" cy="304800"/>
          </a:xfrm>
          <a:prstGeom prst="rect">
            <a:avLst/>
          </a:prstGeom>
        </p:spPr>
      </p:pic>
      <p:pic>
        <p:nvPicPr>
          <p:cNvPr id="43" name="2тур 3.4 Казаки едут по Берлину(www.mixmuz.ru)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8" cstate="screen"/>
          <a:stretch>
            <a:fillRect/>
          </a:stretch>
        </p:blipFill>
        <p:spPr>
          <a:xfrm>
            <a:off x="7812360" y="5229200"/>
            <a:ext cx="304800" cy="304800"/>
          </a:xfrm>
          <a:prstGeom prst="rect">
            <a:avLst/>
          </a:prstGeom>
        </p:spPr>
      </p:pic>
      <p:pic>
        <p:nvPicPr>
          <p:cNvPr id="44" name="2 тур 2.4 Майский Вальс_(Inkompmusic.ru)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18" cstate="screen"/>
          <a:stretch>
            <a:fillRect/>
          </a:stretch>
        </p:blipFill>
        <p:spPr>
          <a:xfrm>
            <a:off x="7812360" y="3429000"/>
            <a:ext cx="304800" cy="304800"/>
          </a:xfrm>
          <a:prstGeom prst="rect">
            <a:avLst/>
          </a:prstGeom>
        </p:spPr>
      </p:pic>
      <p:pic>
        <p:nvPicPr>
          <p:cNvPr id="48" name="2тур 2.3 Бери шинель (minus).mp3">
            <a:hlinkClick r:id="" action="ppaction://media"/>
          </p:cNvPr>
          <p:cNvPicPr>
            <a:picLocks noRot="1" noChangeAspect="1"/>
          </p:cNvPicPr>
          <p:nvPr>
            <a:audioFile r:link="rId8"/>
          </p:nvPr>
        </p:nvPicPr>
        <p:blipFill>
          <a:blip r:embed="rId17" cstate="screen"/>
          <a:stretch>
            <a:fillRect/>
          </a:stretch>
        </p:blipFill>
        <p:spPr>
          <a:xfrm>
            <a:off x="6228184" y="3429000"/>
            <a:ext cx="304800" cy="304800"/>
          </a:xfrm>
          <a:prstGeom prst="rect">
            <a:avLst/>
          </a:prstGeom>
        </p:spPr>
      </p:pic>
      <p:pic>
        <p:nvPicPr>
          <p:cNvPr id="49" name="2тур 2.1 День победы (www.mixmuz.ru).mp3">
            <a:hlinkClick r:id="" action="ppaction://media"/>
          </p:cNvPr>
          <p:cNvPicPr>
            <a:picLocks noRot="1" noChangeAspect="1"/>
          </p:cNvPicPr>
          <p:nvPr>
            <a:audioFile r:link="rId9"/>
          </p:nvPr>
        </p:nvPicPr>
        <p:blipFill>
          <a:blip r:embed="rId17" cstate="screen"/>
          <a:stretch>
            <a:fillRect/>
          </a:stretch>
        </p:blipFill>
        <p:spPr>
          <a:xfrm>
            <a:off x="3275856" y="3429000"/>
            <a:ext cx="304800" cy="304800"/>
          </a:xfrm>
          <a:prstGeom prst="rect">
            <a:avLst/>
          </a:prstGeom>
        </p:spPr>
      </p:pic>
      <p:pic>
        <p:nvPicPr>
          <p:cNvPr id="50" name="2тур 2.2 Поклонимся Великим тем годам (minus).mp3">
            <a:hlinkClick r:id="" action="ppaction://media"/>
          </p:cNvPr>
          <p:cNvPicPr>
            <a:picLocks noRot="1" noChangeAspect="1"/>
          </p:cNvPicPr>
          <p:nvPr>
            <a:audioFile r:link="rId10"/>
          </p:nvPr>
        </p:nvPicPr>
        <p:blipFill>
          <a:blip r:embed="rId18" cstate="screen"/>
          <a:stretch>
            <a:fillRect/>
          </a:stretch>
        </p:blipFill>
        <p:spPr>
          <a:xfrm>
            <a:off x="4716016" y="3429000"/>
            <a:ext cx="304800" cy="304800"/>
          </a:xfrm>
          <a:prstGeom prst="rect">
            <a:avLst/>
          </a:prstGeom>
        </p:spPr>
      </p:pic>
      <p:pic>
        <p:nvPicPr>
          <p:cNvPr id="52" name="2тур 1.3 песенка фронтового шофера.mp3">
            <a:hlinkClick r:id="" action="ppaction://media"/>
          </p:cNvPr>
          <p:cNvPicPr>
            <a:picLocks noRot="1" noChangeAspect="1"/>
          </p:cNvPicPr>
          <p:nvPr>
            <a:audioFile r:link="rId11"/>
          </p:nvPr>
        </p:nvPicPr>
        <p:blipFill>
          <a:blip r:embed="rId19" cstate="screen"/>
          <a:stretch>
            <a:fillRect/>
          </a:stretch>
        </p:blipFill>
        <p:spPr>
          <a:xfrm>
            <a:off x="6300192" y="1772816"/>
            <a:ext cx="304800" cy="304800"/>
          </a:xfrm>
          <a:prstGeom prst="rect">
            <a:avLst/>
          </a:prstGeom>
        </p:spPr>
      </p:pic>
      <p:pic>
        <p:nvPicPr>
          <p:cNvPr id="54" name="2тур 3.3 - Мы вращаем Землю (minus 5).mp3">
            <a:hlinkClick r:id="" action="ppaction://media"/>
          </p:cNvPr>
          <p:cNvPicPr>
            <a:picLocks noRot="1" noChangeAspect="1"/>
          </p:cNvPicPr>
          <p:nvPr>
            <a:audioFile r:link="rId12"/>
          </p:nvPr>
        </p:nvPicPr>
        <p:blipFill>
          <a:blip r:embed="rId20" cstate="screen"/>
          <a:stretch>
            <a:fillRect/>
          </a:stretch>
        </p:blipFill>
        <p:spPr>
          <a:xfrm>
            <a:off x="6300192" y="5229200"/>
            <a:ext cx="304800" cy="304800"/>
          </a:xfrm>
          <a:prstGeom prst="rect">
            <a:avLst/>
          </a:prstGeom>
        </p:spPr>
      </p:pic>
      <p:sp>
        <p:nvSpPr>
          <p:cNvPr id="46" name="5-конечная звезда 45"/>
          <p:cNvSpPr/>
          <p:nvPr/>
        </p:nvSpPr>
        <p:spPr>
          <a:xfrm>
            <a:off x="323528" y="188640"/>
            <a:ext cx="1584176" cy="1412776"/>
          </a:xfrm>
          <a:prstGeom prst="star5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  <a:reflection blurRad="6350" stA="50000" endA="300" endPos="5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5-конечная звезда 46"/>
          <p:cNvSpPr/>
          <p:nvPr/>
        </p:nvSpPr>
        <p:spPr>
          <a:xfrm>
            <a:off x="2555776" y="188640"/>
            <a:ext cx="914400" cy="9144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  <a:reflection blurRad="6350" stA="50000" endA="295" endPos="92000" dist="101600" dir="5400000" sy="-100000" algn="bl" rotWithShape="0"/>
          </a:effectLst>
          <a:scene3d>
            <a:camera prst="perspectiveRelaxedModerately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5-конечная звезда 50"/>
          <p:cNvSpPr/>
          <p:nvPr/>
        </p:nvSpPr>
        <p:spPr>
          <a:xfrm>
            <a:off x="7020272" y="548680"/>
            <a:ext cx="914400" cy="914400"/>
          </a:xfrm>
          <a:prstGeom prst="star5">
            <a:avLst/>
          </a:prstGeom>
          <a:solidFill>
            <a:srgbClr val="FF0000"/>
          </a:solidFill>
          <a:ln>
            <a:solidFill>
              <a:srgbClr val="FFC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114300">
              <a:prstClr val="black"/>
            </a:innerShdw>
            <a:reflection blurRad="6350" stA="50000" endA="300" endPos="55000" dir="5400000" sy="-100000" algn="bl" rotWithShape="0"/>
          </a:effectLst>
          <a:scene3d>
            <a:camera prst="isometricOffAxis2Lef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8" dur="1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audi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4" dur="1" fill="hold"/>
                                        <p:tgtEl>
                                          <p:spTgt spid="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"/>
                </p:tgtEl>
              </p:cMediaNode>
            </p:audio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0" dur="1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audio>
              <p:cMediaNode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6" dur="1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audio>
              <p:cMediaNode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audio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2" dur="1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audio>
              <p:cMediaNode>
                <p:cTn id="7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5b0bcd62ae5dc163a61a499a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Arial Black" pitchFamily="34" charset="0"/>
              </a:rPr>
              <a:t>3 ТУР</a:t>
            </a:r>
            <a:endParaRPr lang="ru-RU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music-40-800x800 (1)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51520" y="980728"/>
            <a:ext cx="1800200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music-40-800x800 (1)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907704" y="1556792"/>
            <a:ext cx="1800200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music-40-800x800 (1)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563888" y="2564904"/>
            <a:ext cx="1800200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music-40-800x800 (1)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220072" y="1412776"/>
            <a:ext cx="1800200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music-40-800x800 (1)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804248" y="2204864"/>
            <a:ext cx="1800200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img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395536" y="4725144"/>
            <a:ext cx="8352928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683567" y="2060848"/>
            <a:ext cx="648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Arial Black" pitchFamily="34" charset="0"/>
              </a:rPr>
              <a:t>1</a:t>
            </a:r>
            <a:endParaRPr lang="ru-RU" sz="36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1" y="2636912"/>
            <a:ext cx="864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Arial Black" pitchFamily="34" charset="0"/>
              </a:rPr>
              <a:t>2</a:t>
            </a:r>
            <a:endParaRPr lang="ru-RU" sz="36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23928" y="3140968"/>
            <a:ext cx="7989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Arial Black" pitchFamily="34" charset="0"/>
              </a:rPr>
              <a:t>3</a:t>
            </a:r>
            <a:endParaRPr lang="ru-RU" sz="36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52120" y="2492896"/>
            <a:ext cx="7920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Arial Black" pitchFamily="34" charset="0"/>
              </a:rPr>
              <a:t>4</a:t>
            </a:r>
            <a:endParaRPr lang="ru-RU" sz="36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236296" y="3284984"/>
            <a:ext cx="1008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Arial Black" pitchFamily="34" charset="0"/>
              </a:rPr>
              <a:t>5</a:t>
            </a:r>
            <a:endParaRPr lang="ru-RU" sz="3600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6" name="3 тур 1 Не стареют душой ветераны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screen"/>
          <a:stretch>
            <a:fillRect/>
          </a:stretch>
        </p:blipFill>
        <p:spPr>
          <a:xfrm>
            <a:off x="467544" y="1124744"/>
            <a:ext cx="304800" cy="304800"/>
          </a:xfrm>
          <a:prstGeom prst="rect">
            <a:avLst/>
          </a:prstGeom>
        </p:spPr>
      </p:pic>
      <p:pic>
        <p:nvPicPr>
          <p:cNvPr id="17" name="3 тур 2  В землянке (minus 4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screen"/>
          <a:stretch>
            <a:fillRect/>
          </a:stretch>
        </p:blipFill>
        <p:spPr>
          <a:xfrm>
            <a:off x="2123728" y="1772816"/>
            <a:ext cx="304800" cy="304800"/>
          </a:xfrm>
          <a:prstGeom prst="rect">
            <a:avLst/>
          </a:prstGeom>
        </p:spPr>
      </p:pic>
      <p:pic>
        <p:nvPicPr>
          <p:cNvPr id="18" name="3 тур 3 Смуглянка — минус (www.mixmuz.ru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2" cstate="screen"/>
          <a:stretch>
            <a:fillRect/>
          </a:stretch>
        </p:blipFill>
        <p:spPr>
          <a:xfrm>
            <a:off x="3707904" y="2708920"/>
            <a:ext cx="304800" cy="304800"/>
          </a:xfrm>
          <a:prstGeom prst="rect">
            <a:avLst/>
          </a:prstGeom>
        </p:spPr>
      </p:pic>
      <p:pic>
        <p:nvPicPr>
          <p:cNvPr id="19" name="3тур 4- Белорусский вокзал- гитара._(Inkompmusic.ru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3" cstate="screen"/>
          <a:stretch>
            <a:fillRect/>
          </a:stretch>
        </p:blipFill>
        <p:spPr>
          <a:xfrm>
            <a:off x="5436096" y="1556792"/>
            <a:ext cx="304800" cy="304800"/>
          </a:xfrm>
          <a:prstGeom prst="rect">
            <a:avLst/>
          </a:prstGeom>
        </p:spPr>
      </p:pic>
      <p:pic>
        <p:nvPicPr>
          <p:cNvPr id="20" name="3 тур 5- Самоволочка (minus)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4" cstate="screen"/>
          <a:stretch>
            <a:fillRect/>
          </a:stretch>
        </p:blipFill>
        <p:spPr>
          <a:xfrm>
            <a:off x="7164288" y="2420888"/>
            <a:ext cx="304800" cy="304800"/>
          </a:xfrm>
          <a:prstGeom prst="rect">
            <a:avLst/>
          </a:prstGeom>
        </p:spPr>
      </p:pic>
      <p:sp>
        <p:nvSpPr>
          <p:cNvPr id="21" name="5-конечная звезда 20"/>
          <p:cNvSpPr/>
          <p:nvPr/>
        </p:nvSpPr>
        <p:spPr>
          <a:xfrm>
            <a:off x="7884368" y="188640"/>
            <a:ext cx="914400" cy="914400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  <a:reflection blurRad="6350" stA="50000" endA="295" endPos="92000" dist="101600" dir="5400000" sy="-100000" algn="bl" rotWithShape="0"/>
          </a:effectLst>
          <a:scene3d>
            <a:camera prst="isometricOffAxis1Righ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/>
        </p:nvSpPr>
        <p:spPr>
          <a:xfrm>
            <a:off x="4139952" y="1340768"/>
            <a:ext cx="914400" cy="914400"/>
          </a:xfrm>
          <a:prstGeom prst="star5">
            <a:avLst/>
          </a:prstGeom>
          <a:solidFill>
            <a:srgbClr val="C00000"/>
          </a:solidFill>
          <a:ln>
            <a:solidFill>
              <a:srgbClr val="FFC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innerShdw blurRad="114300">
              <a:prstClr val="black"/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/>
        </p:nvSpPr>
        <p:spPr>
          <a:xfrm>
            <a:off x="2483768" y="404664"/>
            <a:ext cx="914400" cy="914400"/>
          </a:xfrm>
          <a:prstGeom prst="star5">
            <a:avLst/>
          </a:prstGeom>
          <a:solidFill>
            <a:srgbClr val="FF3300"/>
          </a:solidFill>
          <a:ln>
            <a:solidFill>
              <a:schemeClr val="accent1">
                <a:lumMod val="5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  <a:reflection blurRad="6350" stA="50000" endA="300" endPos="55000" dir="5400000" sy="-100000" algn="bl" rotWithShape="0"/>
          </a:effectLst>
          <a:scene3d>
            <a:camera prst="isometricTopUp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5-конечная звезда 23"/>
          <p:cNvSpPr/>
          <p:nvPr/>
        </p:nvSpPr>
        <p:spPr>
          <a:xfrm>
            <a:off x="467544" y="3284984"/>
            <a:ext cx="1584176" cy="1274440"/>
          </a:xfrm>
          <a:prstGeom prst="star5">
            <a:avLst/>
          </a:prstGeom>
          <a:solidFill>
            <a:srgbClr val="FF0000"/>
          </a:solidFill>
          <a:ln>
            <a:solidFill>
              <a:srgbClr val="FFC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innerShdw blurRad="114300">
              <a:prstClr val="black"/>
            </a:innerShdw>
            <a:reflection blurRad="6350" stA="50000" endA="295" endPos="92000" dist="1016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5-конечная звезда 24"/>
          <p:cNvSpPr/>
          <p:nvPr/>
        </p:nvSpPr>
        <p:spPr>
          <a:xfrm>
            <a:off x="5724128" y="3789040"/>
            <a:ext cx="914400" cy="914400"/>
          </a:xfrm>
          <a:prstGeom prst="star5">
            <a:avLst/>
          </a:prstGeom>
          <a:solidFill>
            <a:srgbClr val="FF3300"/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innerShdw blurRad="114300">
              <a:prstClr val="black"/>
            </a:innerShdw>
            <a:reflection blurRad="6350" stA="50000" endA="295" endPos="92000" dist="101600" dir="5400000" sy="-100000" algn="bl" rotWithShape="0"/>
          </a:effectLst>
          <a:scene3d>
            <a:camera prst="perspectiveRelaxed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5-конечная звезда 25"/>
          <p:cNvSpPr/>
          <p:nvPr/>
        </p:nvSpPr>
        <p:spPr>
          <a:xfrm>
            <a:off x="5940152" y="260648"/>
            <a:ext cx="914400" cy="914400"/>
          </a:xfrm>
          <a:prstGeom prst="star5">
            <a:avLst/>
          </a:prstGeom>
          <a:solidFill>
            <a:srgbClr val="FF6600"/>
          </a:solidFill>
          <a:ln>
            <a:solidFill>
              <a:srgbClr val="FF3300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isometricOffAxis2Lef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5-конечная звезда 26"/>
          <p:cNvSpPr/>
          <p:nvPr/>
        </p:nvSpPr>
        <p:spPr>
          <a:xfrm>
            <a:off x="8229600" y="4509120"/>
            <a:ext cx="914400" cy="914400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innerShdw blurRad="114300">
              <a:prstClr val="black"/>
            </a:innerShdw>
            <a:reflection blurRad="6350" stA="50000" endA="295" endPos="92000" dist="101600" dir="5400000" sy="-100000" algn="bl" rotWithShape="0"/>
          </a:effectLst>
          <a:scene3d>
            <a:camera prst="isometricOffAxis2Lef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b0bcd62ae5dc163a61a499a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-354524" y="0"/>
            <a:ext cx="9498524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extrusionH="6350" contourW="6350">
            <a:bevelT w="12700" h="82550"/>
            <a:bevelB w="6350" h="69850"/>
          </a:sp3d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Arial Black" pitchFamily="34" charset="0"/>
              </a:rPr>
              <a:t>Суперигра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6228184" y="1412776"/>
            <a:ext cx="914400" cy="914400"/>
          </a:xfrm>
          <a:prstGeom prst="star5">
            <a:avLst/>
          </a:prstGeom>
          <a:solidFill>
            <a:srgbClr val="FF6600"/>
          </a:solidFill>
          <a:effectLst>
            <a:glow rad="228600">
              <a:schemeClr val="accent6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  <a:scene3d>
            <a:camera prst="isometricOffAxis1Top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755576" y="1124744"/>
            <a:ext cx="914400" cy="914400"/>
          </a:xfrm>
          <a:prstGeom prst="star5">
            <a:avLst/>
          </a:prstGeom>
          <a:solidFill>
            <a:srgbClr val="CC3300"/>
          </a:solidFill>
          <a:effectLst>
            <a:glow rad="2286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ContrastingRightFacing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7956376" y="692696"/>
            <a:ext cx="914400" cy="914400"/>
          </a:xfrm>
          <a:prstGeom prst="star5">
            <a:avLst/>
          </a:prstGeom>
          <a:solidFill>
            <a:srgbClr val="FF3300"/>
          </a:solidFill>
          <a:effectLst>
            <a:glow rad="228600">
              <a:schemeClr val="accent6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  <a:scene3d>
            <a:camera prst="isometricBottomDown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1979712" y="548680"/>
            <a:ext cx="914400" cy="914400"/>
          </a:xfrm>
          <a:prstGeom prst="star5">
            <a:avLst/>
          </a:prstGeom>
          <a:solidFill>
            <a:srgbClr val="FF0000"/>
          </a:solidFill>
          <a:effectLst>
            <a:glow rad="228600">
              <a:schemeClr val="accent6">
                <a:satMod val="175000"/>
                <a:alpha val="40000"/>
              </a:schemeClr>
            </a:glow>
            <a:reflection blurRad="6350" stA="50000" endA="300" endPos="55500" dist="101600" dir="5400000" sy="-100000" algn="bl" rotWithShape="0"/>
          </a:effectLst>
          <a:scene3d>
            <a:camera prst="perspectiveRelaxed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music-40-800x800 (1)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179512" y="2564904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music-40-800x800 (1)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1331640" y="3140968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music-40-800x800 (1)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2699792" y="2924944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music-40-800x800 (1)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3995936" y="2636912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music-40-800x800 (1)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5292080" y="2996952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music-40-800x800 (1)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7740352" y="4149080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 descr="music-40-800x800 (1)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6516216" y="3429000"/>
            <a:ext cx="1152128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395536" y="3212976"/>
            <a:ext cx="576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Arial Black" pitchFamily="34" charset="0"/>
              </a:rPr>
              <a:t>1</a:t>
            </a:r>
            <a:endParaRPr lang="ru-RU" sz="32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47664" y="3717032"/>
            <a:ext cx="576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Arial Black" pitchFamily="34" charset="0"/>
              </a:rPr>
              <a:t>2</a:t>
            </a:r>
            <a:endParaRPr lang="ru-RU" sz="32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843808" y="3573016"/>
            <a:ext cx="7200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Arial Black" pitchFamily="34" charset="0"/>
              </a:rPr>
              <a:t>3</a:t>
            </a:r>
            <a:endParaRPr lang="ru-RU" sz="32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139952" y="3284984"/>
            <a:ext cx="9361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Arial Black" pitchFamily="34" charset="0"/>
              </a:rPr>
              <a:t>4</a:t>
            </a:r>
            <a:endParaRPr lang="ru-RU" sz="32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956376" y="4797152"/>
            <a:ext cx="6480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Arial Black" pitchFamily="34" charset="0"/>
              </a:rPr>
              <a:t>7</a:t>
            </a:r>
            <a:endParaRPr lang="ru-RU" sz="32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732240" y="4077072"/>
            <a:ext cx="6480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Arial Black" pitchFamily="34" charset="0"/>
              </a:rPr>
              <a:t>6</a:t>
            </a:r>
            <a:endParaRPr lang="ru-RU" sz="32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508104" y="3645024"/>
            <a:ext cx="5760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Arial Black" pitchFamily="34" charset="0"/>
              </a:rPr>
              <a:t>5</a:t>
            </a:r>
            <a:endParaRPr lang="ru-RU" sz="32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4" name="5-конечная звезда 23"/>
          <p:cNvSpPr/>
          <p:nvPr/>
        </p:nvSpPr>
        <p:spPr>
          <a:xfrm>
            <a:off x="0" y="4581128"/>
            <a:ext cx="1763688" cy="1706488"/>
          </a:xfrm>
          <a:prstGeom prst="star5">
            <a:avLst/>
          </a:prstGeom>
          <a:solidFill>
            <a:srgbClr val="C00000"/>
          </a:solidFill>
          <a:ln>
            <a:solidFill>
              <a:srgbClr val="FFC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300" endPos="55500" dist="50800" dir="5400000" sy="-100000" algn="bl" rotWithShape="0"/>
            <a:softEdge rad="12700"/>
          </a:effectLst>
          <a:scene3d>
            <a:camera prst="perspectiveContrastingRightFacing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5-конечная звезда 24"/>
          <p:cNvSpPr/>
          <p:nvPr/>
        </p:nvSpPr>
        <p:spPr>
          <a:xfrm>
            <a:off x="4932040" y="5229200"/>
            <a:ext cx="1512168" cy="1346448"/>
          </a:xfrm>
          <a:prstGeom prst="star5">
            <a:avLst/>
          </a:prstGeom>
          <a:solidFill>
            <a:srgbClr val="FF3300"/>
          </a:solidFill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  <a:reflection blurRad="6350" stA="52000" endA="300" endPos="35000" dir="5400000" sy="-100000" algn="bl" rotWithShape="0"/>
            <a:softEdge rad="12700"/>
          </a:effectLst>
          <a:scene3d>
            <a:camera prst="isometricBottomDown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5-конечная звезда 25"/>
          <p:cNvSpPr/>
          <p:nvPr/>
        </p:nvSpPr>
        <p:spPr>
          <a:xfrm>
            <a:off x="2843808" y="4365104"/>
            <a:ext cx="1274440" cy="1490464"/>
          </a:xfrm>
          <a:prstGeom prst="star5">
            <a:avLst/>
          </a:prstGeom>
          <a:ln>
            <a:solidFill>
              <a:srgbClr val="FF6600"/>
            </a:solidFill>
          </a:ln>
          <a:effectLst>
            <a:innerShdw blurRad="63500" dist="50800">
              <a:prstClr val="black">
                <a:alpha val="50000"/>
              </a:prstClr>
            </a:innerShdw>
            <a:reflection blurRad="6350" stA="50000" endA="295" endPos="92000" dist="101600" dir="5400000" sy="-100000" algn="bl" rotWithShape="0"/>
          </a:effectLst>
          <a:scene3d>
            <a:camera prst="isometricOffAxis1Top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5-конечная звезда 26"/>
          <p:cNvSpPr/>
          <p:nvPr/>
        </p:nvSpPr>
        <p:spPr>
          <a:xfrm>
            <a:off x="7452320" y="5589240"/>
            <a:ext cx="914400" cy="914400"/>
          </a:xfrm>
          <a:prstGeom prst="star5">
            <a:avLst/>
          </a:prstGeom>
          <a:solidFill>
            <a:srgbClr val="CC3300"/>
          </a:solidFill>
          <a:ln>
            <a:solidFill>
              <a:srgbClr val="FFFF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27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isometricOffAxis2Lef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5-конечная звезда 27"/>
          <p:cNvSpPr/>
          <p:nvPr/>
        </p:nvSpPr>
        <p:spPr>
          <a:xfrm>
            <a:off x="7524328" y="2132856"/>
            <a:ext cx="1202432" cy="1202432"/>
          </a:xfrm>
          <a:prstGeom prst="star5">
            <a:avLst/>
          </a:prstGeom>
          <a:solidFill>
            <a:srgbClr val="FF3300"/>
          </a:solidFill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  <a:softEdge rad="12700"/>
          </a:effectLst>
          <a:scene3d>
            <a:camera prst="perspectiveContrastingLeftFacing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5-конечная звезда 28"/>
          <p:cNvSpPr/>
          <p:nvPr/>
        </p:nvSpPr>
        <p:spPr>
          <a:xfrm>
            <a:off x="3131840" y="1772816"/>
            <a:ext cx="720080" cy="64807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  <a:reflection blurRad="6350" stA="50000" endA="295" endPos="92000" dist="101600" dir="5400000" sy="-100000" algn="bl" rotWithShape="0"/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Суперигра 1 - С чего начинается Родина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screen"/>
          <a:stretch>
            <a:fillRect/>
          </a:stretch>
        </p:blipFill>
        <p:spPr>
          <a:xfrm>
            <a:off x="251520" y="2708920"/>
            <a:ext cx="304800" cy="304800"/>
          </a:xfrm>
          <a:prstGeom prst="rect">
            <a:avLst/>
          </a:prstGeom>
        </p:spPr>
      </p:pic>
      <p:pic>
        <p:nvPicPr>
          <p:cNvPr id="31" name="Супер инра 2- Прощание славянки (minus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screen"/>
          <a:stretch>
            <a:fillRect/>
          </a:stretch>
        </p:blipFill>
        <p:spPr>
          <a:xfrm>
            <a:off x="1475656" y="3284984"/>
            <a:ext cx="304800" cy="304800"/>
          </a:xfrm>
          <a:prstGeom prst="rect">
            <a:avLst/>
          </a:prstGeom>
        </p:spPr>
      </p:pic>
      <p:pic>
        <p:nvPicPr>
          <p:cNvPr id="32" name="Суперигра 3- Огонёк (minus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screen"/>
          <a:stretch>
            <a:fillRect/>
          </a:stretch>
        </p:blipFill>
        <p:spPr>
          <a:xfrm>
            <a:off x="2771800" y="2996952"/>
            <a:ext cx="304800" cy="304800"/>
          </a:xfrm>
          <a:prstGeom prst="rect">
            <a:avLst/>
          </a:prstGeom>
        </p:spPr>
      </p:pic>
      <p:pic>
        <p:nvPicPr>
          <p:cNvPr id="33" name="Суперигра 4 - Прощайте, скалистые горы (minus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4" cstate="screen"/>
          <a:stretch>
            <a:fillRect/>
          </a:stretch>
        </p:blipFill>
        <p:spPr>
          <a:xfrm>
            <a:off x="4139952" y="2780928"/>
            <a:ext cx="304800" cy="304800"/>
          </a:xfrm>
          <a:prstGeom prst="rect">
            <a:avLst/>
          </a:prstGeom>
        </p:spPr>
      </p:pic>
      <p:pic>
        <p:nvPicPr>
          <p:cNvPr id="34" name="Суперигра 5 - Женька (minus 3)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5" cstate="screen"/>
          <a:stretch>
            <a:fillRect/>
          </a:stretch>
        </p:blipFill>
        <p:spPr>
          <a:xfrm>
            <a:off x="5436096" y="3140968"/>
            <a:ext cx="304800" cy="304800"/>
          </a:xfrm>
          <a:prstGeom prst="rect">
            <a:avLst/>
          </a:prstGeom>
        </p:spPr>
      </p:pic>
      <p:pic>
        <p:nvPicPr>
          <p:cNvPr id="35" name="Суперигра 6- Хотят Ли Русские Войны_(YoSound.ru)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6" cstate="screen"/>
          <a:stretch>
            <a:fillRect/>
          </a:stretch>
        </p:blipFill>
        <p:spPr>
          <a:xfrm>
            <a:off x="6588224" y="3501008"/>
            <a:ext cx="304800" cy="304800"/>
          </a:xfrm>
          <a:prstGeom prst="rect">
            <a:avLst/>
          </a:prstGeom>
        </p:spPr>
      </p:pic>
      <p:pic>
        <p:nvPicPr>
          <p:cNvPr id="36" name="Суперигра - От героев былых времен (ремикс) (minus)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17" cstate="screen"/>
          <a:stretch>
            <a:fillRect/>
          </a:stretch>
        </p:blipFill>
        <p:spPr>
          <a:xfrm>
            <a:off x="7812360" y="42930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5126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44824"/>
            <a:ext cx="2880320" cy="403244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Спасибо за </a:t>
            </a:r>
            <a:b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игру!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91</Words>
  <Application>Microsoft Office PowerPoint</Application>
  <PresentationFormat>Экран (4:3)</PresentationFormat>
  <Paragraphs>55</Paragraphs>
  <Slides>6</Slides>
  <Notes>0</Notes>
  <HiddenSlides>0</HiddenSlides>
  <MMClips>36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Муниципальное бюджетное дошкольное образовательное учреждение «Детский сад №176 «Сказка» </vt:lpstr>
      <vt:lpstr>Слайд 2</vt:lpstr>
      <vt:lpstr>Слайд 3</vt:lpstr>
      <vt:lpstr>3 ТУР</vt:lpstr>
      <vt:lpstr>Суперигра</vt:lpstr>
      <vt:lpstr>Спасибо за  игру!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87</cp:revision>
  <dcterms:created xsi:type="dcterms:W3CDTF">2020-01-25T13:37:49Z</dcterms:created>
  <dcterms:modified xsi:type="dcterms:W3CDTF">2020-07-26T15:15:22Z</dcterms:modified>
</cp:coreProperties>
</file>