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35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27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0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6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2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4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83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85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8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634D6-60F7-4A39-B6E1-5C242311EAE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4731A-21F5-4A07-9860-7B238C0C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3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jpeg"/><Relationship Id="rId7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188774">
            <a:off x="663212" y="622511"/>
            <a:ext cx="25050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УРОК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556792"/>
            <a:ext cx="5210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МАТЕМАТИКИ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242088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1 КЛАСС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717032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92D050"/>
                </a:solidFill>
              </a:rPr>
              <a:t>ТЕМА:  СЛАГАЕМЫЕ. СУММА</a:t>
            </a:r>
            <a:endParaRPr lang="ru-RU" sz="44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522920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Терещенкова</a:t>
            </a:r>
            <a:r>
              <a:rPr lang="ru-RU" dirty="0" smtClean="0"/>
              <a:t> М.В.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 МБОУ «НШ-ДС «Надежда»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1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48478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0070C0"/>
                </a:solidFill>
              </a:rPr>
              <a:t>2   +   3   =   5</a:t>
            </a:r>
            <a:endParaRPr lang="ru-RU" sz="80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Прочитайте по-разному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80727" y="3284984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 2 прибавить 3 получится 5</a:t>
            </a:r>
          </a:p>
          <a:p>
            <a:r>
              <a:rPr lang="ru-RU" sz="2400" dirty="0" smtClean="0"/>
              <a:t>2 увеличить на 3 получится 5</a:t>
            </a:r>
          </a:p>
          <a:p>
            <a:r>
              <a:rPr lang="ru-RU" sz="2400" dirty="0" smtClean="0"/>
              <a:t>2 плюс 3 получится 5</a:t>
            </a:r>
          </a:p>
          <a:p>
            <a:r>
              <a:rPr lang="ru-RU" sz="2400" dirty="0" smtClean="0"/>
              <a:t>Слагаемое 2, слагаемое 3,сумма 5</a:t>
            </a:r>
          </a:p>
          <a:p>
            <a:r>
              <a:rPr lang="ru-RU" sz="2400" dirty="0" smtClean="0"/>
              <a:t>Сумма чисел 2 и 3 равна 5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097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ds05.infourok.ru/uploads/ex/100b/0008c29a-035754f7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5070"/>
            <a:ext cx="7935281" cy="595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7281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https://www.liveinternet.ru/users/rosinka7304/rubric/3972726/page9.html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667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782669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https://www.liveinternet.ru/users/5237678/post377372959/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69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Сосчитать от 1 до 10</a:t>
            </a:r>
            <a:endParaRPr lang="ru-RU" sz="2400" b="1" i="1" dirty="0"/>
          </a:p>
        </p:txBody>
      </p:sp>
      <p:pic>
        <p:nvPicPr>
          <p:cNvPr id="1038" name="Picture 14" descr="https://i.pinimg.com/originals/68/b2/57/68b2574a6e37f8475dd2ea2ef81a1e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263" y="858992"/>
            <a:ext cx="108012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.pinimg.com/originals/9d/36/18/9d36188d3cc53e69ce3fe47aec400ce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17" y="785565"/>
            <a:ext cx="1116124" cy="156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www.passionforum.ru/upload/159/u15989/116/40136bf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3086"/>
            <a:ext cx="1021688" cy="14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mg0.liveinternet.ru/images/attach/b/4/103/507/103507666_large_cifra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160" y="878191"/>
            <a:ext cx="1106423" cy="154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i.pinimg.com/originals/ff/7f/22/ff7f225ca63cbed96fc8b08a1155db8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78191"/>
            <a:ext cx="1124746" cy="157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img1.liveinternet.ru/images/attach/b/4/103/507/103507625_large_cifra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878191"/>
            <a:ext cx="1095247" cy="153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g0.liveinternet.ru/images/attach/b/4/103/507/103507514_large_cifra_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549" y="2751956"/>
            <a:ext cx="1138715" cy="15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s://i.pinimg.com/originals/9d/36/18/9d36188d3cc53e69ce3fe47aec400ce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583" y="2722171"/>
            <a:ext cx="1116124" cy="156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img0.liveinternet.ru/images/attach/b/4/103/507/103507714_large_cifra_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264" y="827361"/>
            <a:ext cx="113155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img0.liveinternet.ru/images/attach/b/4/103/507/103507766_large_cifra_8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67769"/>
            <a:ext cx="1116124" cy="156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img1.liveinternet.ru/images/attach/b/4/103/507/103507807_large_cifra_9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981" y="2722171"/>
            <a:ext cx="1139050" cy="159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18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Сосчитать от 1 до 10 через 1</a:t>
            </a:r>
            <a:endParaRPr lang="ru-RU" sz="2400" b="1" i="1" dirty="0"/>
          </a:p>
        </p:txBody>
      </p:sp>
      <p:pic>
        <p:nvPicPr>
          <p:cNvPr id="2050" name="Picture 2" descr="https://img1.liveinternet.ru/images/attach/c/10/109/391/109391805_large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036" y="492658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1.liveinternet.ru/images/attach/c/10/109/391/109391807_large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19442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1.liveinternet.ru/images/attach/c/10/109/391/109391809_large_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287" y="492658"/>
            <a:ext cx="213143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g1.liveinternet.ru/images/attach/c/10/109/391/109391811_large_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93" y="2439194"/>
            <a:ext cx="2067687" cy="258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g1.liveinternet.ru/images/attach/c/10/109/391/109391813_large_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760" y="456654"/>
            <a:ext cx="216024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3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Восстановить цепочки</a:t>
            </a:r>
            <a:endParaRPr lang="ru-RU" sz="2400" b="1" i="1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55576" y="980728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15616" y="1542211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835696" y="1628800"/>
            <a:ext cx="936104" cy="0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6"/>
          <p:cNvSpPr/>
          <p:nvPr/>
        </p:nvSpPr>
        <p:spPr>
          <a:xfrm>
            <a:off x="2627784" y="980728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499992" y="980728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444208" y="1772816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112060" y="3861048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771800" y="4005064"/>
            <a:ext cx="1224136" cy="12961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779912" y="1628800"/>
            <a:ext cx="936104" cy="0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1768759"/>
            <a:ext cx="1008112" cy="508113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923928" y="4653136"/>
            <a:ext cx="1188132" cy="0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428792" y="3284984"/>
            <a:ext cx="879512" cy="1231032"/>
          </a:xfrm>
          <a:prstGeom prst="straightConnector1">
            <a:avLst/>
          </a:prstGeom>
          <a:ln w="571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84680" y="153681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824028" y="1524373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68244" y="232764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436096" y="444646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095836" y="459332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35696" y="82892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-2</a:t>
            </a:r>
            <a:endParaRPr lang="ru-RU" sz="4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576362" y="816487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+1</a:t>
            </a:r>
            <a:endParaRPr lang="ru-RU" sz="4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888732" y="1060873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-2</a:t>
            </a:r>
            <a:endParaRPr lang="ru-RU" sz="4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056276" y="3888353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+1</a:t>
            </a:r>
            <a:endParaRPr lang="ru-RU" sz="4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03035" y="3738580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+1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0360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836712"/>
            <a:ext cx="1656184" cy="16561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491880" y="908720"/>
            <a:ext cx="1656184" cy="16561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113175" y="980728"/>
            <a:ext cx="1656184" cy="16561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8104" y="3429000"/>
            <a:ext cx="1656184" cy="16561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43808" y="3789040"/>
            <a:ext cx="1656184" cy="16561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47664" y="1310861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41879" y="1352759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9157" y="1463509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2300" y="3977265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74233" y="4263189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77580" y="554777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-1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73163" y="602975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+0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64288" y="2721114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-6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34372" y="4949777"/>
            <a:ext cx="739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+3</a:t>
            </a:r>
            <a:endParaRPr lang="ru-RU" sz="40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771800" y="1454877"/>
            <a:ext cx="64573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20274" y="1556792"/>
            <a:ext cx="64573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542280" y="2702823"/>
            <a:ext cx="163895" cy="65416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689951" y="4611035"/>
            <a:ext cx="739960" cy="18611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46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Игра «Веселый мяч»</a:t>
            </a:r>
            <a:endParaRPr lang="ru-RU" sz="2400" b="1" i="1" dirty="0"/>
          </a:p>
        </p:txBody>
      </p:sp>
      <p:pic>
        <p:nvPicPr>
          <p:cNvPr id="3078" name="Picture 6" descr="https://www.pngonly.com/wp-content/uploads/2017/05/Beach-Ball-Red-P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24744"/>
            <a:ext cx="173207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124744"/>
            <a:ext cx="51125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 плюс 2</a:t>
            </a:r>
          </a:p>
          <a:p>
            <a:r>
              <a:rPr lang="ru-RU" sz="4000" dirty="0" smtClean="0"/>
              <a:t>К 6 прибавить 1</a:t>
            </a:r>
          </a:p>
          <a:p>
            <a:r>
              <a:rPr lang="ru-RU" sz="4000" dirty="0" smtClean="0"/>
              <a:t>Уменьшить 10 на 1</a:t>
            </a:r>
          </a:p>
          <a:p>
            <a:r>
              <a:rPr lang="ru-RU" sz="4000" dirty="0" smtClean="0"/>
              <a:t>8 минус 1</a:t>
            </a:r>
          </a:p>
          <a:p>
            <a:r>
              <a:rPr lang="ru-RU" sz="4000" dirty="0" smtClean="0"/>
              <a:t>Увеличить 7 на 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1137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Практическая работа</a:t>
            </a:r>
            <a:endParaRPr lang="ru-RU" sz="2400" b="1" i="1" dirty="0"/>
          </a:p>
        </p:txBody>
      </p:sp>
      <p:pic>
        <p:nvPicPr>
          <p:cNvPr id="4100" name="Picture 4" descr="https://i.pinimg.com/originals/e5/67/a9/e567a9439d6b73b9c61c24084e69d6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3240360" cy="442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g2.freepng.ru/20190509/lrs/kisspng-food-gift-baskets-grape-fruit-wine-1-5cd4f171cdcc15.5232165115574593138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65307"/>
            <a:ext cx="1706078" cy="212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ds05.infourok.ru/uploads/ex/11ba/000a8581-e4587086/img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648" y="908720"/>
            <a:ext cx="1450200" cy="81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ds05.infourok.ru/uploads/ex/11ba/000a8581-e4587086/img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04" y="908720"/>
            <a:ext cx="1450200" cy="81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ds05.infourok.ru/uploads/ex/11ba/000a8581-e4587086/img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1450200" cy="81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s://cdn.pixabay.com/photo/2017/11/29/07/25/carrot-2985399__48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830" y="2132855"/>
            <a:ext cx="2247364" cy="10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s://cdn.pixabay.com/photo/2017/11/29/07/25/carrot-2985399__48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32854"/>
            <a:ext cx="2247364" cy="10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https://cdn.pixabay.com/photo/2017/11/29/07/25/carrot-2985399__48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02" y="2132853"/>
            <a:ext cx="2247364" cy="10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https://cdn.pixabay.com/photo/2017/11/29/07/25/carrot-2985399__48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828" y="2132855"/>
            <a:ext cx="2247364" cy="10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75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.pinimg.com/originals/e5/67/a9/e567a9439d6b73b9c61c24084e69d6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2185555" cy="298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29004" y="1919583"/>
            <a:ext cx="77914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/>
              <a:t>3  </a:t>
            </a:r>
            <a:r>
              <a:rPr lang="ru-RU" sz="9600" b="1" i="1" dirty="0" smtClean="0"/>
              <a:t>  </a:t>
            </a:r>
            <a:r>
              <a:rPr lang="ru-RU" sz="9600" b="1" i="1" dirty="0" smtClean="0"/>
              <a:t>+  </a:t>
            </a:r>
            <a:r>
              <a:rPr lang="ru-RU" sz="9600" b="1" i="1" dirty="0" smtClean="0"/>
              <a:t>  </a:t>
            </a:r>
            <a:r>
              <a:rPr lang="ru-RU" sz="9600" b="1" i="1" dirty="0" smtClean="0"/>
              <a:t>4   =   7</a:t>
            </a:r>
            <a:endParaRPr lang="ru-RU" sz="9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048318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СЛАГАЕМОЕ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0723" y="1067599"/>
            <a:ext cx="2975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СЛАГАЕМОЕ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2362" y="1068217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СУММА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337916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СУММА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9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Ай, да белка-мастерица!</a:t>
            </a:r>
          </a:p>
          <a:p>
            <a:r>
              <a:rPr lang="ru-RU" sz="2800" i="1" dirty="0" smtClean="0"/>
              <a:t>Вяжет детям рукавицы.</a:t>
            </a:r>
          </a:p>
          <a:p>
            <a:r>
              <a:rPr lang="ru-RU" sz="2800" i="1" dirty="0" smtClean="0"/>
              <a:t>Извязала 2 клубка,</a:t>
            </a:r>
          </a:p>
          <a:p>
            <a:r>
              <a:rPr lang="ru-RU" sz="2800" i="1" dirty="0" smtClean="0"/>
              <a:t>3 еще лежат пока.</a:t>
            </a:r>
          </a:p>
          <a:p>
            <a:r>
              <a:rPr lang="ru-RU" sz="2800" i="1" dirty="0" smtClean="0"/>
              <a:t>У кого ответ готов:</a:t>
            </a:r>
          </a:p>
          <a:p>
            <a:r>
              <a:rPr lang="ru-RU" sz="2800" i="1" dirty="0" smtClean="0"/>
              <a:t>Сколько у нее клубков?</a:t>
            </a:r>
            <a:endParaRPr lang="ru-RU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3284984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70C0"/>
                </a:solidFill>
              </a:rPr>
              <a:t>2+3=5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78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174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cp:lastPrinted>2019-12-09T18:40:34Z</cp:lastPrinted>
  <dcterms:created xsi:type="dcterms:W3CDTF">2019-11-13T07:04:27Z</dcterms:created>
  <dcterms:modified xsi:type="dcterms:W3CDTF">2019-12-09T18:41:22Z</dcterms:modified>
</cp:coreProperties>
</file>