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7" r:id="rId3"/>
    <p:sldId id="273" r:id="rId4"/>
    <p:sldId id="260" r:id="rId5"/>
    <p:sldId id="261" r:id="rId6"/>
    <p:sldId id="262" r:id="rId7"/>
    <p:sldId id="272" r:id="rId8"/>
    <p:sldId id="267" r:id="rId9"/>
    <p:sldId id="274" r:id="rId10"/>
    <p:sldId id="268" r:id="rId11"/>
    <p:sldId id="275" r:id="rId12"/>
    <p:sldId id="276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33" y="1340768"/>
            <a:ext cx="88668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Применение  проектной деятельности в рамках реализации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образовательной области «Физическое развитие»</a:t>
            </a:r>
          </a:p>
          <a:p>
            <a:pPr algn="ctr">
              <a:lnSpc>
                <a:spcPct val="150000"/>
              </a:lnSpc>
            </a:pP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(Проект эффективного взаимодействия инструктора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физической культуре с родителями при осуществлении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физкультурно-оздоровительной работы с детьми)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4365104"/>
            <a:ext cx="49305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Участники  проекта:  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инструктор  по  физической  культуре,  дети,  воспитатели,  родители.</a:t>
            </a:r>
          </a:p>
          <a:p>
            <a:pPr algn="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285728"/>
            <a:ext cx="3156228" cy="9088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«Эти разные мячи»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G:\ритм и футбол\IMG_31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534538" cy="265090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1" name="Picture 1" descr="D:\футболл\IMG_317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14751"/>
            <a:ext cx="3712132" cy="278409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357166"/>
            <a:ext cx="2995643" cy="9088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Январь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«Зимний стадион»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1\Desktop\проект\IMG_38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684918" cy="276368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2770" name="Picture 2" descr="D:\проект 2018\IMG_20180117_111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643050"/>
            <a:ext cx="3357586" cy="251819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5584134" cy="16878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Февраль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«Малые Олимпийские игры» спортивные игры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улице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IMG_42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2784309" cy="20882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1\Desktop\проект\IMG_38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2712000" cy="20340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Picture 2" descr="C:\Users\1\Desktop\IMG_459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284984"/>
            <a:ext cx="2721600" cy="20412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88640"/>
            <a:ext cx="4320480" cy="207740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здоровых малышей» совместное мероприятие с педагогом психологом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3140968"/>
            <a:ext cx="3600400" cy="129837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Апрель</a:t>
            </a:r>
          </a:p>
          <a:p>
            <a:pPr algn="ctr"/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«Умники и умницы»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4725144"/>
            <a:ext cx="3799324" cy="16878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Май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«Быстрее, выше, сильнее!» веселые старты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16288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67544" y="332656"/>
            <a:ext cx="583264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по проекту: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5940425" algn="r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проявится интерес к занятиям физкультурой и спортом.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40425" algn="r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Возникнет желание трудиться на благо общего дела.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 родителей появится желание сотрудничать с педагогами детского сада в целях гармоничного развития и воспитания ребёнка. Возникнет желание больше времени уделять совместным с детьми мероприятиям, направленным на сохранение и укрепление здоровья семьи.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Укрепятся детско-родительские отношения через совместное творчество и физкультурные мероприятия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2564904"/>
            <a:ext cx="5976664" cy="194756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ЗА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ВНИМАНИЕ!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545882" y="642918"/>
            <a:ext cx="59784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ДО </a:t>
            </a: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Целевые ориентиры на этапе завершения дошкольного образования 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63" y="1916832"/>
            <a:ext cx="871543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пособен выбирать себе род занятий, участников по совместной деятельности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обладает установкой положительного отношения к миру…..; активно взаимодействует со сверстниками и взрослыми, участвуют в совместных играх.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способен договариваться, учитывать интересы и чувства других…;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он подвижен, вынослив, владеет ОВД, и управлять ими;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Открыт новому, то есть проявляет желание узнавать новое, …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 начальные представления о здоровом образе жизни. Воспринимает здоровый образ жизни как ценность.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472192"/>
            <a:ext cx="8429684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необходимых условий воспитания и развития ребёнка, направленных на сохранение и укрепление физического и нравственного здоровья детей. Формирование у всех участников проекта мотивации к занятиям физической культурой и спортом, а также потребности в новых знаниях о способах сохранения и укрепления здоровья.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-сформировать осознанное отношение детей к необходимости беречь и укреплять своё здоровье;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-повысить интерес детей и родителей к занятиям физической культурой и спортом;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-укрепить детско-родительские взаимоотношения путём проведения совместных мероприятий;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повышать уровень педагогической компетентности родителей на деловых играх, мастер-классах в ходе реализации проектной деятельности.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1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Понедельник - вторник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«Утро радостных встреч»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\Desktop\IMG_21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3456384" cy="2376264"/>
          </a:xfrm>
          <a:prstGeom prst="rect">
            <a:avLst/>
          </a:prstGeom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2" name="Picture 4" descr="C:\Users\1\Desktop\IMG_21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9" y="4143380"/>
            <a:ext cx="3409898" cy="2557424"/>
          </a:xfrm>
          <a:prstGeom prst="rect">
            <a:avLst/>
          </a:prstGeom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Picture 2" descr="G:\проект 2018\DSC001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5"/>
            <a:ext cx="3357586" cy="2411033"/>
          </a:xfrm>
          <a:prstGeom prst="rect">
            <a:avLst/>
          </a:prstGeom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4" descr="G:\проект 2018\IMG_02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143380"/>
            <a:ext cx="3524275" cy="2571768"/>
          </a:xfrm>
          <a:prstGeom prst="rect">
            <a:avLst/>
          </a:prstGeom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на улице физра\ср.гр\DSCN06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645024"/>
            <a:ext cx="2736304" cy="2999732"/>
          </a:xfrm>
          <a:prstGeom prst="rect">
            <a:avLst/>
          </a:prstGeom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H:\фото недели\анкеты родителей\image (6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2592288" cy="2855716"/>
          </a:xfrm>
          <a:prstGeom prst="rect">
            <a:avLst/>
          </a:prstGeom>
          <a:noFill/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2"/>
          <p:cNvSpPr txBox="1">
            <a:spLocks/>
          </p:cNvSpPr>
          <p:nvPr/>
        </p:nvSpPr>
        <p:spPr>
          <a:xfrm>
            <a:off x="1475656" y="0"/>
            <a:ext cx="6417734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Среда</a:t>
            </a:r>
          </a:p>
          <a:p>
            <a:pPr marL="27432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«Путешествие по стране здоровья»</a:t>
            </a:r>
          </a:p>
        </p:txBody>
      </p:sp>
      <p:pic>
        <p:nvPicPr>
          <p:cNvPr id="1026" name="Picture 2" descr="D:\Детский сад - фото\Фото Т.Ю. Боковой\DSC001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3142858" cy="235745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D:\Детский сад - фото\Фото Т.Ю. Боковой\DSC001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2952328" cy="221453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2987824" y="3212976"/>
            <a:ext cx="3699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Анкетирование для родителей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проект 2018\DSC001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928670"/>
            <a:ext cx="3214710" cy="2306937"/>
          </a:xfrm>
          <a:prstGeom prst="rect">
            <a:avLst/>
          </a:prstGeom>
          <a:noFill/>
          <a:ln w="285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Прямоугольник 3"/>
          <p:cNvSpPr/>
          <p:nvPr/>
        </p:nvSpPr>
        <p:spPr>
          <a:xfrm>
            <a:off x="2483768" y="260648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101" name="Picture 5" descr="G:\214___03 — копия\IMG_05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14818"/>
            <a:ext cx="3143272" cy="2438400"/>
          </a:xfrm>
          <a:prstGeom prst="rect">
            <a:avLst/>
          </a:prstGeom>
          <a:noFill/>
          <a:ln w="285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102" name="Picture 6" descr="G:\проект 2018\IMG_026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143380"/>
            <a:ext cx="3240064" cy="2429938"/>
          </a:xfrm>
          <a:prstGeom prst="rect">
            <a:avLst/>
          </a:prstGeom>
          <a:noFill/>
          <a:ln w="285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Прямоугольник 7"/>
          <p:cNvSpPr/>
          <p:nvPr/>
        </p:nvSpPr>
        <p:spPr>
          <a:xfrm>
            <a:off x="2483768" y="26064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Четверг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9" name="Picture 2" descr="C:\Users\1\Desktop\IMG_20171005_152207_1C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928670"/>
            <a:ext cx="3214710" cy="2222188"/>
          </a:xfrm>
          <a:prstGeom prst="rect">
            <a:avLst/>
          </a:prstGeom>
          <a:noFill/>
          <a:ln w="190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Прямоугольник 9"/>
          <p:cNvSpPr/>
          <p:nvPr/>
        </p:nvSpPr>
        <p:spPr>
          <a:xfrm>
            <a:off x="2285984" y="335756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Знать должны и взрослые, и дети,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Что здоровье – главное на свете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день здоровья 2017\IMG_05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3251200" cy="24384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G:\день здоровья 2017\IMG_05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3251200" cy="24384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Picture 2" descr="G:\фото Оксана Юрьевна\100_81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365104"/>
            <a:ext cx="3075987" cy="230699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0" y="214290"/>
            <a:ext cx="885831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Пятница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девиз четыре слова –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здоровы – это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клево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31840" y="188640"/>
            <a:ext cx="2541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endParaRPr lang="ru-RU" sz="20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0232" y="785794"/>
            <a:ext cx="3960440" cy="9088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«Мы спортивная семья»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G:\проект фото\DSCN00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071678"/>
            <a:ext cx="3456384" cy="259228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145" name="Picture 1" descr="D:\проект фото\спортивная семья в садик\лыж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828" y="4000504"/>
            <a:ext cx="3877756" cy="257650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проект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357166"/>
            <a:ext cx="4104456" cy="129837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«Вместе с папой, вместе с мамой»</a:t>
            </a:r>
          </a:p>
        </p:txBody>
      </p:sp>
      <p:pic>
        <p:nvPicPr>
          <p:cNvPr id="5" name="Picture 3" descr="C:\Users\1\Desktop\прект 1\Проект Вместе с папой, вместе с мамой\P1070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85926"/>
            <a:ext cx="3528392" cy="264614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1746" name="Picture 2" descr="D:\проект 2018\IMG_02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719164" y="29575308"/>
            <a:ext cx="2453182" cy="1839803"/>
          </a:xfrm>
          <a:prstGeom prst="rect">
            <a:avLst/>
          </a:prstGeom>
          <a:noFill/>
        </p:spPr>
      </p:pic>
      <p:pic>
        <p:nvPicPr>
          <p:cNvPr id="31747" name="Picture 3" descr="D:\проект 2018\IMG_02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4102144" cy="307660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663</TotalTime>
  <Words>439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BatangChe</vt:lpstr>
      <vt:lpstr>Arial</vt:lpstr>
      <vt:lpstr>Calibri</vt:lpstr>
      <vt:lpstr>Cambria Math</vt:lpstr>
      <vt:lpstr>Constantia</vt:lpstr>
      <vt:lpstr>Times New Roman</vt:lpstr>
      <vt:lpstr>Wingdings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73</cp:revision>
  <dcterms:created xsi:type="dcterms:W3CDTF">2018-02-26T05:19:39Z</dcterms:created>
  <dcterms:modified xsi:type="dcterms:W3CDTF">2020-07-26T14:15:54Z</dcterms:modified>
</cp:coreProperties>
</file>