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75" r:id="rId4"/>
    <p:sldId id="27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4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256E7-64FC-4958-BE93-A557DA58F502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ЛЯЛЯ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6" descr="image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36198" y="404664"/>
            <a:ext cx="718158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Моя страна - Россия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20282" y="1209734"/>
            <a:ext cx="6858000" cy="4438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56991" y="1070995"/>
            <a:ext cx="6858001" cy="471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590"/>
            <a:ext cx="457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332" y="1542084"/>
            <a:ext cx="8229600" cy="4525963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ЛЯЛЯ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ЛЯЛЯ</dc:title>
  <dc:creator>ольга</dc:creator>
  <cp:lastModifiedBy>Пользователь Windows</cp:lastModifiedBy>
  <cp:revision>7</cp:revision>
  <dcterms:created xsi:type="dcterms:W3CDTF">2015-12-11T19:03:37Z</dcterms:created>
  <dcterms:modified xsi:type="dcterms:W3CDTF">2020-07-27T11:50:46Z</dcterms:modified>
</cp:coreProperties>
</file>