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9" r:id="rId17"/>
    <p:sldId id="281" r:id="rId18"/>
    <p:sldId id="282" r:id="rId19"/>
    <p:sldId id="283" r:id="rId20"/>
    <p:sldId id="284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67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hecker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hecker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683568" y="2130425"/>
            <a:ext cx="7820350" cy="1802631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«КНИГИ ЛУЧШИЕ    ДРУЗЬЯ»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3998" y="5877272"/>
            <a:ext cx="45719" cy="72008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558924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Русанова Татьяна Павловна</a:t>
            </a:r>
            <a:endParaRPr lang="ru-RU" dirty="0"/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122436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Содержания проекта.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дошкольный возраст.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Погружение в проект: обсуждение темы, определение мотивов участия детей в предстоящей деятельности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Провести игру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Интервью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Предложить принести из дома свою любимую книгу и рассказать о ее содержании.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Посетить старшую группу, чтобы рассмотреть в ней книжный уголок, мастерскую по ремонту книг.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Предложить рассмотреть и почитать новые книги, полученные в дар от детей старшей группы. Обсудить оформление книжного уголка у старших детей,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Просмотреть с воспитанниками книги в группе, чтобы привести их в порядок. Организовать мастерскую по ремонту книг.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964488" cy="5328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Выбор идей, поиск путей решения проблемы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Посетить поселковую библиотеку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Реализация идеи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Художественно-продуктивная деятельность: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оформление книжного уголка рисунками, поделками;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оформление рекомендаций для родителей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mbria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книги в жизни ребенка</a:t>
            </a:r>
            <a:r>
              <a:rPr lang="ru-RU" sz="2800" dirty="0" smtClean="0">
                <a:latin typeface="Cambria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Провести в книжном уголке игры, дать задания и упражнения.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Чтение произведений К. И. Чуковского.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Презентация проекта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 Подготовиться к празднику "История книги"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582067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Старший дошкольный возраст.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Погружение в проект: обсуждение темы, определение мотивов участия детей в предстоящей деятельности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Попросить принести из дома свою любимую книгу и рассказать о ее содержании. (Повторить игру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Интервью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приведенную для детей среднего дошкольного возраста.)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Просмотреть с воспитанниками книги в группе, чтобы привести их в порядок. Организовать мастерскую по ремонту книг.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Отобрать в книжном уголке книги в подарок детям средней группы, приготовиться к встрече гостей 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Выбор идей, поиск путей решения проблемы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Посетить поселковую библиотеку.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70319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Реализация идеи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Художественно-продуктивная деятельность: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оформление книжного уголка рисунками, поделками;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оформление рекомендаций для родителей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книги в жизни ребенка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Провести в книжном уголке игры, дать задания и упражнения.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Чтение произведений К. И. Чуковского.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Открытое занятие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Творчество Корнея Ивановича Чуковского для детей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Презентация проекта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Подготовиться к празднику "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Книжкины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именины".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703191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Результат реализации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1. В результате проекта дети познакомились с творчеством детских писателей.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2. Дети научились узнавать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на репродукциях и фотографиях писателей и поэтов.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3. Дети познакомились с иллюстраторами детской книги.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4. Были организованы для детей тематические выставки.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5. Дети научились ремонтировать книги.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6. Детьми и родителями были созданы книжки-малышки по прочитанным произведениям.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7. Дети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инсценировали спектакли по прочитанным сказкам.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8. Родители воспитанников познакомились с информацией по воспитанию любви к чтению.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2705725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ПРИЛОЖЕНИЕ: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1\Desktop\мнемо\rasskazhi-skazku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19125"/>
            <a:ext cx="7620000" cy="561975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1\Desktop\мнемо\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7992888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мнемо\2480f5f3ff24fbadda1e4804c4d1b0d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20688"/>
            <a:ext cx="7200800" cy="5446737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1\Desktop\мнемо\56742_html_m28c3a8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1622"/>
            <a:ext cx="8064896" cy="573048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384945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Детская книга при всей её внешней простоватости – вещь исключительно тонкая и не поверхностная. Лишь гениальному взгляду ребёнка, лишь мудрому терпению взрослого доступны её вершины. Удивительное искусство – детская книжка!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Токмаков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1\Desktop\мнемо\detsad-301535-14401619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6938" y="223838"/>
            <a:ext cx="4810125" cy="641032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967335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СПАСИБО ЗА ВНИМАНИЕ!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589952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Актуальность проекта.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Проблема чтения сейчас самая острая в нашей стране.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Как приобщить ребенка к чтению? Как научить добывать самостоятельно из книг необходимую информацию? Многие посчитают, что в наш век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развития компьютерных и других технических технологий, различного рода связей не актуально говорить о книге, чтении. Книга должна войти в мир ребенка как можно раньше, обогатить этот мир, сделать его интересным, полным необычайных открытий. Ребенок должен любить книгу тянуться к ней. В книгах заключено особое очарование книги вызывают в нас наслаждение, они разговаривают с нами, дают нам добрый совет, они становятся живыми друзьями для нас.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Актуальность решения этой проблемы очевидна. Чтобы воспитывать читателя в ребенке, взрослый должен сам проявлять интерес к книге, понимать ее роль в жизни человека, знать книги, рекомендуемые для детей дошкольного возраста, уметь интересно беседовать с малышами и помогать при анализе произведения.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186235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Проблема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на решение которых направлен проект: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-низкая заинтересованность детей книгами;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-ослабевающий интерес к художественной литературе.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338504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Цель проекта: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 детей среднего и старшего дошкольного возраста интерес к художественной литературе.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-Введение в практику разнообразных форм и методов работы с литературными произведениями, способствующих приобщению детей к книге для развития познавательной, творческой и эмоциональной активности детей.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335845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проекта: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-выявить знание детских сказок через различные виды игр;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-привлечь родителей к совместному творчеству в рамках «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Книжкиной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недели»;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-воспитывать желание к постоянному общению с книгой и бережному отношению к ней;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-вызывать положительные эмоции при чтении книг.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995856"/>
            <a:ext cx="9144000" cy="408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Длительность проекта: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краткосрочный, одна неделя.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Участники проекта: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средней группы, дети старшей группы, воспитатели, родители.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5118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Предварительная работа: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тематическое оформление групповой комнаты;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-дополнение центров (книжный, социально-нравственный, экологический, центр творчества, театральный центр) новыми материалами (книжки и игры); книги различного содержания, назначения, оформления);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-подбор портретов детских писателей;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-чтение детских сказок, рассказов, стихов;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-подбор иллюстративного материала для знакомства детей с художниками, чьими – работами оформлены книги;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-рисование совместно с родителями героев любимых сказок;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-подбор загадок, пословиц о книге.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166843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Необходимые материалы: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-портреты детских писателей,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-разрезанные картинки,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пазлы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«Мои любимые сказки»,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-схемы ТРИЗ к сказкам,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-карандаши, бумага, клей, ножницы,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-рекомендации для родителей,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Иллюстрации с героями любимых сказок, рассказов, стихов.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878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«КНИГИ ЛУЧШИЕ    ДРУЗЬЯ»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«КНИГИ ЛУЧШИЕ    ДРУЗЬЯ»</dc:title>
  <dc:creator>1</dc:creator>
  <cp:lastModifiedBy>user</cp:lastModifiedBy>
  <cp:revision>10</cp:revision>
  <dcterms:created xsi:type="dcterms:W3CDTF">2017-01-24T06:16:40Z</dcterms:created>
  <dcterms:modified xsi:type="dcterms:W3CDTF">2020-07-26T21:27:21Z</dcterms:modified>
</cp:coreProperties>
</file>