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Lst>
  <p:sldSz cx="9144000" cy="6858000" type="screen4x3"/>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3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25" name="PlaceHolder 2"/>
          <p:cNvSpPr>
            <a:spLocks noGrp="1"/>
          </p:cNvSpPr>
          <p:nvPr>
            <p:ph type="body"/>
          </p:nvPr>
        </p:nvSpPr>
        <p:spPr>
          <a:xfrm>
            <a:off x="457200" y="1654560"/>
            <a:ext cx="8229240" cy="1896480"/>
          </a:xfrm>
          <a:prstGeom prst="rect">
            <a:avLst/>
          </a:prstGeom>
        </p:spPr>
        <p:txBody>
          <a:bodyPr wrap="none" lIns="0" tIns="0" rIns="0" bIns="0"/>
          <a:lstStyle/>
          <a:p>
            <a:endParaRPr/>
          </a:p>
        </p:txBody>
      </p:sp>
      <p:sp>
        <p:nvSpPr>
          <p:cNvPr id="26" name="PlaceHolder 3"/>
          <p:cNvSpPr>
            <a:spLocks noGrp="1"/>
          </p:cNvSpPr>
          <p:nvPr>
            <p:ph type="body"/>
          </p:nvPr>
        </p:nvSpPr>
        <p:spPr>
          <a:xfrm>
            <a:off x="457200" y="3731400"/>
            <a:ext cx="8229240" cy="1896480"/>
          </a:xfrm>
          <a:prstGeom prst="rect">
            <a:avLst/>
          </a:prstGeom>
        </p:spPr>
        <p:txBody>
          <a:bodyPr wrap="none"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28"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29"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sp>
        <p:nvSpPr>
          <p:cNvPr id="30" name="PlaceHolder 4"/>
          <p:cNvSpPr>
            <a:spLocks noGrp="1"/>
          </p:cNvSpPr>
          <p:nvPr>
            <p:ph type="body"/>
          </p:nvPr>
        </p:nvSpPr>
        <p:spPr>
          <a:xfrm>
            <a:off x="4673520" y="3731400"/>
            <a:ext cx="4015440" cy="1896480"/>
          </a:xfrm>
          <a:prstGeom prst="rect">
            <a:avLst/>
          </a:prstGeom>
        </p:spPr>
        <p:txBody>
          <a:bodyPr wrap="none" lIns="0" tIns="0" rIns="0" bIns="0"/>
          <a:lstStyle/>
          <a:p>
            <a:endParaRPr/>
          </a:p>
        </p:txBody>
      </p:sp>
      <p:sp>
        <p:nvSpPr>
          <p:cNvPr id="31" name="PlaceHolder 5"/>
          <p:cNvSpPr>
            <a:spLocks noGrp="1"/>
          </p:cNvSpPr>
          <p:nvPr>
            <p:ph type="body"/>
          </p:nvPr>
        </p:nvSpPr>
        <p:spPr>
          <a:xfrm>
            <a:off x="457200" y="3731400"/>
            <a:ext cx="4015440" cy="1896480"/>
          </a:xfrm>
          <a:prstGeom prst="rect">
            <a:avLst/>
          </a:prstGeom>
        </p:spPr>
        <p:txBody>
          <a:bodyPr wrap="none"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33"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34"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pic>
        <p:nvPicPr>
          <p:cNvPr id="35" name="Рисунок 34"/>
          <p:cNvPicPr/>
          <p:nvPr/>
        </p:nvPicPr>
        <p:blipFill>
          <a:blip r:embed="rId2"/>
          <a:stretch>
            <a:fillRect/>
          </a:stretch>
        </p:blipFill>
        <p:spPr>
          <a:xfrm>
            <a:off x="5492880" y="3731400"/>
            <a:ext cx="2376720" cy="1896480"/>
          </a:xfrm>
          <a:prstGeom prst="rect">
            <a:avLst/>
          </a:prstGeom>
          <a:ln>
            <a:noFill/>
          </a:ln>
        </p:spPr>
      </p:pic>
      <p:pic>
        <p:nvPicPr>
          <p:cNvPr id="36" name="Рисунок 35"/>
          <p:cNvPicPr/>
          <p:nvPr/>
        </p:nvPicPr>
        <p:blipFill>
          <a:blip r:embed="rId2"/>
          <a:stretch>
            <a:fillRect/>
          </a:stretch>
        </p:blipFill>
        <p:spPr>
          <a:xfrm>
            <a:off x="1276560" y="3731400"/>
            <a:ext cx="2376720" cy="18964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41" name="PlaceHolder 2"/>
          <p:cNvSpPr>
            <a:spLocks noGrp="1"/>
          </p:cNvSpPr>
          <p:nvPr>
            <p:ph type="subTitle"/>
          </p:nvPr>
        </p:nvSpPr>
        <p:spPr>
          <a:xfrm>
            <a:off x="457200" y="1654560"/>
            <a:ext cx="8229240" cy="3977280"/>
          </a:xfrm>
          <a:prstGeom prst="rect">
            <a:avLst/>
          </a:prstGeom>
        </p:spPr>
        <p:txBody>
          <a:bodyPr wrap="none"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43" name="PlaceHolder 2"/>
          <p:cNvSpPr>
            <a:spLocks noGrp="1"/>
          </p:cNvSpPr>
          <p:nvPr>
            <p:ph type="body"/>
          </p:nvPr>
        </p:nvSpPr>
        <p:spPr>
          <a:xfrm>
            <a:off x="457200" y="1654560"/>
            <a:ext cx="8229240" cy="3976920"/>
          </a:xfrm>
          <a:prstGeom prst="rect">
            <a:avLst/>
          </a:prstGeom>
        </p:spPr>
        <p:txBody>
          <a:bodyPr wrap="none"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45" name="PlaceHolder 2"/>
          <p:cNvSpPr>
            <a:spLocks noGrp="1"/>
          </p:cNvSpPr>
          <p:nvPr>
            <p:ph type="body"/>
          </p:nvPr>
        </p:nvSpPr>
        <p:spPr>
          <a:xfrm>
            <a:off x="457200" y="1654560"/>
            <a:ext cx="4015440" cy="3976920"/>
          </a:xfrm>
          <a:prstGeom prst="rect">
            <a:avLst/>
          </a:prstGeom>
        </p:spPr>
        <p:txBody>
          <a:bodyPr wrap="none" lIns="0" tIns="0" rIns="0" bIns="0"/>
          <a:lstStyle/>
          <a:p>
            <a:endParaRPr/>
          </a:p>
        </p:txBody>
      </p:sp>
      <p:sp>
        <p:nvSpPr>
          <p:cNvPr id="46" name="PlaceHolder 3"/>
          <p:cNvSpPr>
            <a:spLocks noGrp="1"/>
          </p:cNvSpPr>
          <p:nvPr>
            <p:ph type="body"/>
          </p:nvPr>
        </p:nvSpPr>
        <p:spPr>
          <a:xfrm>
            <a:off x="4673520" y="1654560"/>
            <a:ext cx="4015440" cy="3976920"/>
          </a:xfrm>
          <a:prstGeom prst="rect">
            <a:avLst/>
          </a:prstGeom>
        </p:spPr>
        <p:txBody>
          <a:bodyPr wrap="none"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14200"/>
            <a:ext cx="8229240" cy="5417280"/>
          </a:xfrm>
          <a:prstGeom prst="rect">
            <a:avLst/>
          </a:prstGeom>
        </p:spPr>
        <p:txBody>
          <a:bodyPr wrap="none"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50"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51" name="PlaceHolder 3"/>
          <p:cNvSpPr>
            <a:spLocks noGrp="1"/>
          </p:cNvSpPr>
          <p:nvPr>
            <p:ph type="body"/>
          </p:nvPr>
        </p:nvSpPr>
        <p:spPr>
          <a:xfrm>
            <a:off x="457200" y="3731400"/>
            <a:ext cx="4015440" cy="1896480"/>
          </a:xfrm>
          <a:prstGeom prst="rect">
            <a:avLst/>
          </a:prstGeom>
        </p:spPr>
        <p:txBody>
          <a:bodyPr wrap="none" lIns="0" tIns="0" rIns="0" bIns="0"/>
          <a:lstStyle/>
          <a:p>
            <a:endParaRPr/>
          </a:p>
        </p:txBody>
      </p:sp>
      <p:sp>
        <p:nvSpPr>
          <p:cNvPr id="52" name="PlaceHolder 4"/>
          <p:cNvSpPr>
            <a:spLocks noGrp="1"/>
          </p:cNvSpPr>
          <p:nvPr>
            <p:ph type="body"/>
          </p:nvPr>
        </p:nvSpPr>
        <p:spPr>
          <a:xfrm>
            <a:off x="4673520" y="1654560"/>
            <a:ext cx="4015440" cy="3976920"/>
          </a:xfrm>
          <a:prstGeom prst="rect">
            <a:avLst/>
          </a:prstGeom>
        </p:spPr>
        <p:txBody>
          <a:bodyPr wrap="none"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4" name="PlaceHolder 2"/>
          <p:cNvSpPr>
            <a:spLocks noGrp="1"/>
          </p:cNvSpPr>
          <p:nvPr>
            <p:ph type="subTitle"/>
          </p:nvPr>
        </p:nvSpPr>
        <p:spPr>
          <a:xfrm>
            <a:off x="457200" y="1654560"/>
            <a:ext cx="8229240" cy="3977280"/>
          </a:xfrm>
          <a:prstGeom prst="rect">
            <a:avLst/>
          </a:prstGeom>
        </p:spPr>
        <p:txBody>
          <a:bodyPr wrap="none"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54" name="PlaceHolder 2"/>
          <p:cNvSpPr>
            <a:spLocks noGrp="1"/>
          </p:cNvSpPr>
          <p:nvPr>
            <p:ph type="body"/>
          </p:nvPr>
        </p:nvSpPr>
        <p:spPr>
          <a:xfrm>
            <a:off x="457200" y="1654560"/>
            <a:ext cx="4015440" cy="3976920"/>
          </a:xfrm>
          <a:prstGeom prst="rect">
            <a:avLst/>
          </a:prstGeom>
        </p:spPr>
        <p:txBody>
          <a:bodyPr wrap="none" lIns="0" tIns="0" rIns="0" bIns="0"/>
          <a:lstStyle/>
          <a:p>
            <a:endParaRPr/>
          </a:p>
        </p:txBody>
      </p:sp>
      <p:sp>
        <p:nvSpPr>
          <p:cNvPr id="55"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sp>
        <p:nvSpPr>
          <p:cNvPr id="56" name="PlaceHolder 4"/>
          <p:cNvSpPr>
            <a:spLocks noGrp="1"/>
          </p:cNvSpPr>
          <p:nvPr>
            <p:ph type="body"/>
          </p:nvPr>
        </p:nvSpPr>
        <p:spPr>
          <a:xfrm>
            <a:off x="4673520" y="3731400"/>
            <a:ext cx="4015440" cy="1896480"/>
          </a:xfrm>
          <a:prstGeom prst="rect">
            <a:avLst/>
          </a:prstGeom>
        </p:spPr>
        <p:txBody>
          <a:bodyPr wrap="none"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58"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59"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sp>
        <p:nvSpPr>
          <p:cNvPr id="60" name="PlaceHolder 4"/>
          <p:cNvSpPr>
            <a:spLocks noGrp="1"/>
          </p:cNvSpPr>
          <p:nvPr>
            <p:ph type="body"/>
          </p:nvPr>
        </p:nvSpPr>
        <p:spPr>
          <a:xfrm>
            <a:off x="457200" y="3731400"/>
            <a:ext cx="8228520" cy="1896480"/>
          </a:xfrm>
          <a:prstGeom prst="rect">
            <a:avLst/>
          </a:prstGeom>
        </p:spPr>
        <p:txBody>
          <a:bodyPr wrap="none"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62" name="PlaceHolder 2"/>
          <p:cNvSpPr>
            <a:spLocks noGrp="1"/>
          </p:cNvSpPr>
          <p:nvPr>
            <p:ph type="body"/>
          </p:nvPr>
        </p:nvSpPr>
        <p:spPr>
          <a:xfrm>
            <a:off x="457200" y="1654560"/>
            <a:ext cx="8229240" cy="1896480"/>
          </a:xfrm>
          <a:prstGeom prst="rect">
            <a:avLst/>
          </a:prstGeom>
        </p:spPr>
        <p:txBody>
          <a:bodyPr wrap="none" lIns="0" tIns="0" rIns="0" bIns="0"/>
          <a:lstStyle/>
          <a:p>
            <a:endParaRPr/>
          </a:p>
        </p:txBody>
      </p:sp>
      <p:sp>
        <p:nvSpPr>
          <p:cNvPr id="63" name="PlaceHolder 3"/>
          <p:cNvSpPr>
            <a:spLocks noGrp="1"/>
          </p:cNvSpPr>
          <p:nvPr>
            <p:ph type="body"/>
          </p:nvPr>
        </p:nvSpPr>
        <p:spPr>
          <a:xfrm>
            <a:off x="457200" y="3731400"/>
            <a:ext cx="8229240" cy="1896480"/>
          </a:xfrm>
          <a:prstGeom prst="rect">
            <a:avLst/>
          </a:prstGeom>
        </p:spPr>
        <p:txBody>
          <a:bodyPr wrap="none"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65"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66"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sp>
        <p:nvSpPr>
          <p:cNvPr id="67" name="PlaceHolder 4"/>
          <p:cNvSpPr>
            <a:spLocks noGrp="1"/>
          </p:cNvSpPr>
          <p:nvPr>
            <p:ph type="body"/>
          </p:nvPr>
        </p:nvSpPr>
        <p:spPr>
          <a:xfrm>
            <a:off x="4673520" y="3731400"/>
            <a:ext cx="4015440" cy="1896480"/>
          </a:xfrm>
          <a:prstGeom prst="rect">
            <a:avLst/>
          </a:prstGeom>
        </p:spPr>
        <p:txBody>
          <a:bodyPr wrap="none" lIns="0" tIns="0" rIns="0" bIns="0"/>
          <a:lstStyle/>
          <a:p>
            <a:endParaRPr/>
          </a:p>
        </p:txBody>
      </p:sp>
      <p:sp>
        <p:nvSpPr>
          <p:cNvPr id="68" name="PlaceHolder 5"/>
          <p:cNvSpPr>
            <a:spLocks noGrp="1"/>
          </p:cNvSpPr>
          <p:nvPr>
            <p:ph type="body"/>
          </p:nvPr>
        </p:nvSpPr>
        <p:spPr>
          <a:xfrm>
            <a:off x="457200" y="3731400"/>
            <a:ext cx="4015440" cy="1896480"/>
          </a:xfrm>
          <a:prstGeom prst="rect">
            <a:avLst/>
          </a:prstGeom>
        </p:spPr>
        <p:txBody>
          <a:bodyPr wrap="none"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70"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71"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pic>
        <p:nvPicPr>
          <p:cNvPr id="72" name="Рисунок 71"/>
          <p:cNvPicPr/>
          <p:nvPr/>
        </p:nvPicPr>
        <p:blipFill>
          <a:blip r:embed="rId2"/>
          <a:stretch>
            <a:fillRect/>
          </a:stretch>
        </p:blipFill>
        <p:spPr>
          <a:xfrm>
            <a:off x="5492880" y="3731400"/>
            <a:ext cx="2376720" cy="1896480"/>
          </a:xfrm>
          <a:prstGeom prst="rect">
            <a:avLst/>
          </a:prstGeom>
          <a:ln>
            <a:noFill/>
          </a:ln>
        </p:spPr>
      </p:pic>
      <p:pic>
        <p:nvPicPr>
          <p:cNvPr id="73" name="Рисунок 72"/>
          <p:cNvPicPr/>
          <p:nvPr/>
        </p:nvPicPr>
        <p:blipFill>
          <a:blip r:embed="rId2"/>
          <a:stretch>
            <a:fillRect/>
          </a:stretch>
        </p:blipFill>
        <p:spPr>
          <a:xfrm>
            <a:off x="1276560" y="3731400"/>
            <a:ext cx="2376720" cy="189648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7"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78" name="PlaceHolder 2"/>
          <p:cNvSpPr>
            <a:spLocks noGrp="1"/>
          </p:cNvSpPr>
          <p:nvPr>
            <p:ph type="subTitle"/>
          </p:nvPr>
        </p:nvSpPr>
        <p:spPr>
          <a:xfrm>
            <a:off x="457200" y="1654560"/>
            <a:ext cx="8229240" cy="3977280"/>
          </a:xfrm>
          <a:prstGeom prst="rect">
            <a:avLst/>
          </a:prstGeom>
        </p:spPr>
        <p:txBody>
          <a:bodyPr wrap="none" lIns="0" tIns="0" rIns="0" bIns="0" anchor="ctr"/>
          <a:lstStyle/>
          <a:p>
            <a:pPr algn="ct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80" name="PlaceHolder 2"/>
          <p:cNvSpPr>
            <a:spLocks noGrp="1"/>
          </p:cNvSpPr>
          <p:nvPr>
            <p:ph type="body"/>
          </p:nvPr>
        </p:nvSpPr>
        <p:spPr>
          <a:xfrm>
            <a:off x="457200" y="1654560"/>
            <a:ext cx="8229240" cy="3976920"/>
          </a:xfrm>
          <a:prstGeom prst="rect">
            <a:avLst/>
          </a:prstGeom>
        </p:spPr>
        <p:txBody>
          <a:bodyPr wrap="none" lIns="0" tIns="0" rIns="0" bIns="0"/>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82" name="PlaceHolder 2"/>
          <p:cNvSpPr>
            <a:spLocks noGrp="1"/>
          </p:cNvSpPr>
          <p:nvPr>
            <p:ph type="body"/>
          </p:nvPr>
        </p:nvSpPr>
        <p:spPr>
          <a:xfrm>
            <a:off x="457200" y="1654560"/>
            <a:ext cx="4015440" cy="3976920"/>
          </a:xfrm>
          <a:prstGeom prst="rect">
            <a:avLst/>
          </a:prstGeom>
        </p:spPr>
        <p:txBody>
          <a:bodyPr wrap="none" lIns="0" tIns="0" rIns="0" bIns="0"/>
          <a:lstStyle/>
          <a:p>
            <a:endParaRPr/>
          </a:p>
        </p:txBody>
      </p:sp>
      <p:sp>
        <p:nvSpPr>
          <p:cNvPr id="83" name="PlaceHolder 3"/>
          <p:cNvSpPr>
            <a:spLocks noGrp="1"/>
          </p:cNvSpPr>
          <p:nvPr>
            <p:ph type="body"/>
          </p:nvPr>
        </p:nvSpPr>
        <p:spPr>
          <a:xfrm>
            <a:off x="4673520" y="1654560"/>
            <a:ext cx="4015440" cy="3976920"/>
          </a:xfrm>
          <a:prstGeom prst="rect">
            <a:avLst/>
          </a:prstGeom>
        </p:spPr>
        <p:txBody>
          <a:bodyPr wrap="none" lIns="0" tIns="0" rIns="0" bIns="0"/>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6" name="PlaceHolder 2"/>
          <p:cNvSpPr>
            <a:spLocks noGrp="1"/>
          </p:cNvSpPr>
          <p:nvPr>
            <p:ph type="body"/>
          </p:nvPr>
        </p:nvSpPr>
        <p:spPr>
          <a:xfrm>
            <a:off x="457200" y="1654560"/>
            <a:ext cx="8229240" cy="3976920"/>
          </a:xfrm>
          <a:prstGeom prst="rect">
            <a:avLst/>
          </a:prstGeom>
        </p:spPr>
        <p:txBody>
          <a:bodyPr wrap="none" lIns="0" tIns="0" rIns="0" bIns="0"/>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5" name="PlaceHolder 1"/>
          <p:cNvSpPr>
            <a:spLocks noGrp="1"/>
          </p:cNvSpPr>
          <p:nvPr>
            <p:ph type="subTitle"/>
          </p:nvPr>
        </p:nvSpPr>
        <p:spPr>
          <a:xfrm>
            <a:off x="457200" y="214200"/>
            <a:ext cx="8229240" cy="5417280"/>
          </a:xfrm>
          <a:prstGeom prst="rect">
            <a:avLst/>
          </a:prstGeom>
        </p:spPr>
        <p:txBody>
          <a:bodyPr wrap="none" lIns="0" tIns="0" rIns="0" bIns="0" anchor="ctr"/>
          <a:lstStyle/>
          <a:p>
            <a:pPr algn="ct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87"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88" name="PlaceHolder 3"/>
          <p:cNvSpPr>
            <a:spLocks noGrp="1"/>
          </p:cNvSpPr>
          <p:nvPr>
            <p:ph type="body"/>
          </p:nvPr>
        </p:nvSpPr>
        <p:spPr>
          <a:xfrm>
            <a:off x="457200" y="3731400"/>
            <a:ext cx="4015440" cy="1896480"/>
          </a:xfrm>
          <a:prstGeom prst="rect">
            <a:avLst/>
          </a:prstGeom>
        </p:spPr>
        <p:txBody>
          <a:bodyPr wrap="none" lIns="0" tIns="0" rIns="0" bIns="0"/>
          <a:lstStyle/>
          <a:p>
            <a:endParaRPr/>
          </a:p>
        </p:txBody>
      </p:sp>
      <p:sp>
        <p:nvSpPr>
          <p:cNvPr id="89" name="PlaceHolder 4"/>
          <p:cNvSpPr>
            <a:spLocks noGrp="1"/>
          </p:cNvSpPr>
          <p:nvPr>
            <p:ph type="body"/>
          </p:nvPr>
        </p:nvSpPr>
        <p:spPr>
          <a:xfrm>
            <a:off x="4673520" y="1654560"/>
            <a:ext cx="4015440" cy="3976920"/>
          </a:xfrm>
          <a:prstGeom prst="rect">
            <a:avLst/>
          </a:prstGeom>
        </p:spPr>
        <p:txBody>
          <a:bodyPr wrap="none" lIns="0" tIns="0" rIns="0" bIns="0"/>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91" name="PlaceHolder 2"/>
          <p:cNvSpPr>
            <a:spLocks noGrp="1"/>
          </p:cNvSpPr>
          <p:nvPr>
            <p:ph type="body"/>
          </p:nvPr>
        </p:nvSpPr>
        <p:spPr>
          <a:xfrm>
            <a:off x="457200" y="1654560"/>
            <a:ext cx="4015440" cy="3976920"/>
          </a:xfrm>
          <a:prstGeom prst="rect">
            <a:avLst/>
          </a:prstGeom>
        </p:spPr>
        <p:txBody>
          <a:bodyPr wrap="none" lIns="0" tIns="0" rIns="0" bIns="0"/>
          <a:lstStyle/>
          <a:p>
            <a:endParaRPr/>
          </a:p>
        </p:txBody>
      </p:sp>
      <p:sp>
        <p:nvSpPr>
          <p:cNvPr id="92"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sp>
        <p:nvSpPr>
          <p:cNvPr id="93" name="PlaceHolder 4"/>
          <p:cNvSpPr>
            <a:spLocks noGrp="1"/>
          </p:cNvSpPr>
          <p:nvPr>
            <p:ph type="body"/>
          </p:nvPr>
        </p:nvSpPr>
        <p:spPr>
          <a:xfrm>
            <a:off x="4673520" y="3731400"/>
            <a:ext cx="4015440" cy="1896480"/>
          </a:xfrm>
          <a:prstGeom prst="rect">
            <a:avLst/>
          </a:prstGeom>
        </p:spPr>
        <p:txBody>
          <a:bodyPr wrap="none" lIns="0" tIns="0" rIns="0" bIns="0"/>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95"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96"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sp>
        <p:nvSpPr>
          <p:cNvPr id="97" name="PlaceHolder 4"/>
          <p:cNvSpPr>
            <a:spLocks noGrp="1"/>
          </p:cNvSpPr>
          <p:nvPr>
            <p:ph type="body"/>
          </p:nvPr>
        </p:nvSpPr>
        <p:spPr>
          <a:xfrm>
            <a:off x="457200" y="3731400"/>
            <a:ext cx="8228520" cy="1896480"/>
          </a:xfrm>
          <a:prstGeom prst="rect">
            <a:avLst/>
          </a:prstGeom>
        </p:spPr>
        <p:txBody>
          <a:bodyPr wrap="none" lIns="0" tIns="0" rIns="0" bIns="0"/>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99" name="PlaceHolder 2"/>
          <p:cNvSpPr>
            <a:spLocks noGrp="1"/>
          </p:cNvSpPr>
          <p:nvPr>
            <p:ph type="body"/>
          </p:nvPr>
        </p:nvSpPr>
        <p:spPr>
          <a:xfrm>
            <a:off x="457200" y="1654560"/>
            <a:ext cx="8229240" cy="1896480"/>
          </a:xfrm>
          <a:prstGeom prst="rect">
            <a:avLst/>
          </a:prstGeom>
        </p:spPr>
        <p:txBody>
          <a:bodyPr wrap="none" lIns="0" tIns="0" rIns="0" bIns="0"/>
          <a:lstStyle/>
          <a:p>
            <a:endParaRPr/>
          </a:p>
        </p:txBody>
      </p:sp>
      <p:sp>
        <p:nvSpPr>
          <p:cNvPr id="100" name="PlaceHolder 3"/>
          <p:cNvSpPr>
            <a:spLocks noGrp="1"/>
          </p:cNvSpPr>
          <p:nvPr>
            <p:ph type="body"/>
          </p:nvPr>
        </p:nvSpPr>
        <p:spPr>
          <a:xfrm>
            <a:off x="457200" y="3731400"/>
            <a:ext cx="8229240" cy="1896480"/>
          </a:xfrm>
          <a:prstGeom prst="rect">
            <a:avLst/>
          </a:prstGeom>
        </p:spPr>
        <p:txBody>
          <a:bodyPr wrap="none" lIns="0" tIns="0" rIns="0" bIns="0"/>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102"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103"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sp>
        <p:nvSpPr>
          <p:cNvPr id="104" name="PlaceHolder 4"/>
          <p:cNvSpPr>
            <a:spLocks noGrp="1"/>
          </p:cNvSpPr>
          <p:nvPr>
            <p:ph type="body"/>
          </p:nvPr>
        </p:nvSpPr>
        <p:spPr>
          <a:xfrm>
            <a:off x="4673520" y="3731400"/>
            <a:ext cx="4015440" cy="1896480"/>
          </a:xfrm>
          <a:prstGeom prst="rect">
            <a:avLst/>
          </a:prstGeom>
        </p:spPr>
        <p:txBody>
          <a:bodyPr wrap="none" lIns="0" tIns="0" rIns="0" bIns="0"/>
          <a:lstStyle/>
          <a:p>
            <a:endParaRPr/>
          </a:p>
        </p:txBody>
      </p:sp>
      <p:sp>
        <p:nvSpPr>
          <p:cNvPr id="105" name="PlaceHolder 5"/>
          <p:cNvSpPr>
            <a:spLocks noGrp="1"/>
          </p:cNvSpPr>
          <p:nvPr>
            <p:ph type="body"/>
          </p:nvPr>
        </p:nvSpPr>
        <p:spPr>
          <a:xfrm>
            <a:off x="457200" y="3731400"/>
            <a:ext cx="4015440" cy="1896480"/>
          </a:xfrm>
          <a:prstGeom prst="rect">
            <a:avLst/>
          </a:prstGeom>
        </p:spPr>
        <p:txBody>
          <a:bodyPr wrap="none" lIns="0" tIns="0" rIns="0" bIns="0"/>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107"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108"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pic>
        <p:nvPicPr>
          <p:cNvPr id="109" name="Рисунок 108"/>
          <p:cNvPicPr/>
          <p:nvPr/>
        </p:nvPicPr>
        <p:blipFill>
          <a:blip r:embed="rId2"/>
          <a:stretch>
            <a:fillRect/>
          </a:stretch>
        </p:blipFill>
        <p:spPr>
          <a:xfrm>
            <a:off x="5492880" y="3731400"/>
            <a:ext cx="2376720" cy="1896480"/>
          </a:xfrm>
          <a:prstGeom prst="rect">
            <a:avLst/>
          </a:prstGeom>
          <a:ln>
            <a:noFill/>
          </a:ln>
        </p:spPr>
      </p:pic>
      <p:pic>
        <p:nvPicPr>
          <p:cNvPr id="110" name="Рисунок 109"/>
          <p:cNvPicPr/>
          <p:nvPr/>
        </p:nvPicPr>
        <p:blipFill>
          <a:blip r:embed="rId2"/>
          <a:stretch>
            <a:fillRect/>
          </a:stretch>
        </p:blipFill>
        <p:spPr>
          <a:xfrm>
            <a:off x="1276560" y="3731400"/>
            <a:ext cx="2376720" cy="1896480"/>
          </a:xfrm>
          <a:prstGeom prst="rect">
            <a:avLst/>
          </a:prstGeom>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8" name="PlaceHolder 2"/>
          <p:cNvSpPr>
            <a:spLocks noGrp="1"/>
          </p:cNvSpPr>
          <p:nvPr>
            <p:ph type="body"/>
          </p:nvPr>
        </p:nvSpPr>
        <p:spPr>
          <a:xfrm>
            <a:off x="457200" y="1654560"/>
            <a:ext cx="4015440" cy="3976920"/>
          </a:xfrm>
          <a:prstGeom prst="rect">
            <a:avLst/>
          </a:prstGeom>
        </p:spPr>
        <p:txBody>
          <a:bodyPr wrap="none" lIns="0" tIns="0" rIns="0" bIns="0"/>
          <a:lstStyle/>
          <a:p>
            <a:endParaRPr/>
          </a:p>
        </p:txBody>
      </p:sp>
      <p:sp>
        <p:nvSpPr>
          <p:cNvPr id="9" name="PlaceHolder 3"/>
          <p:cNvSpPr>
            <a:spLocks noGrp="1"/>
          </p:cNvSpPr>
          <p:nvPr>
            <p:ph type="body"/>
          </p:nvPr>
        </p:nvSpPr>
        <p:spPr>
          <a:xfrm>
            <a:off x="4673520" y="1654560"/>
            <a:ext cx="4015440" cy="3976920"/>
          </a:xfrm>
          <a:prstGeom prst="rect">
            <a:avLst/>
          </a:prstGeom>
        </p:spPr>
        <p:txBody>
          <a:bodyPr wrap="none"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457200" y="214200"/>
            <a:ext cx="8229240" cy="5417280"/>
          </a:xfrm>
          <a:prstGeom prst="rect">
            <a:avLst/>
          </a:prstGeom>
        </p:spPr>
        <p:txBody>
          <a:bodyPr wrap="none"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13"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14" name="PlaceHolder 3"/>
          <p:cNvSpPr>
            <a:spLocks noGrp="1"/>
          </p:cNvSpPr>
          <p:nvPr>
            <p:ph type="body"/>
          </p:nvPr>
        </p:nvSpPr>
        <p:spPr>
          <a:xfrm>
            <a:off x="457200" y="3731400"/>
            <a:ext cx="4015440" cy="1896480"/>
          </a:xfrm>
          <a:prstGeom prst="rect">
            <a:avLst/>
          </a:prstGeom>
        </p:spPr>
        <p:txBody>
          <a:bodyPr wrap="none" lIns="0" tIns="0" rIns="0" bIns="0"/>
          <a:lstStyle/>
          <a:p>
            <a:endParaRPr/>
          </a:p>
        </p:txBody>
      </p:sp>
      <p:sp>
        <p:nvSpPr>
          <p:cNvPr id="15" name="PlaceHolder 4"/>
          <p:cNvSpPr>
            <a:spLocks noGrp="1"/>
          </p:cNvSpPr>
          <p:nvPr>
            <p:ph type="body"/>
          </p:nvPr>
        </p:nvSpPr>
        <p:spPr>
          <a:xfrm>
            <a:off x="4673520" y="1654560"/>
            <a:ext cx="4015440" cy="3976920"/>
          </a:xfrm>
          <a:prstGeom prst="rect">
            <a:avLst/>
          </a:prstGeom>
        </p:spPr>
        <p:txBody>
          <a:bodyPr wrap="none"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17" name="PlaceHolder 2"/>
          <p:cNvSpPr>
            <a:spLocks noGrp="1"/>
          </p:cNvSpPr>
          <p:nvPr>
            <p:ph type="body"/>
          </p:nvPr>
        </p:nvSpPr>
        <p:spPr>
          <a:xfrm>
            <a:off x="457200" y="1654560"/>
            <a:ext cx="4015440" cy="3976920"/>
          </a:xfrm>
          <a:prstGeom prst="rect">
            <a:avLst/>
          </a:prstGeom>
        </p:spPr>
        <p:txBody>
          <a:bodyPr wrap="none" lIns="0" tIns="0" rIns="0" bIns="0"/>
          <a:lstStyle/>
          <a:p>
            <a:endParaRPr/>
          </a:p>
        </p:txBody>
      </p:sp>
      <p:sp>
        <p:nvSpPr>
          <p:cNvPr id="18"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sp>
        <p:nvSpPr>
          <p:cNvPr id="19" name="PlaceHolder 4"/>
          <p:cNvSpPr>
            <a:spLocks noGrp="1"/>
          </p:cNvSpPr>
          <p:nvPr>
            <p:ph type="body"/>
          </p:nvPr>
        </p:nvSpPr>
        <p:spPr>
          <a:xfrm>
            <a:off x="4673520" y="3731400"/>
            <a:ext cx="4015440" cy="1896480"/>
          </a:xfrm>
          <a:prstGeom prst="rect">
            <a:avLst/>
          </a:prstGeom>
        </p:spPr>
        <p:txBody>
          <a:bodyPr wrap="none"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01960"/>
            <a:ext cx="8229240" cy="1250280"/>
          </a:xfrm>
          <a:prstGeom prst="rect">
            <a:avLst/>
          </a:prstGeom>
        </p:spPr>
        <p:txBody>
          <a:bodyPr wrap="none" lIns="0" tIns="0" rIns="0" bIns="0" anchor="ctr"/>
          <a:lstStyle/>
          <a:p>
            <a:pPr algn="ctr"/>
            <a:endParaRPr/>
          </a:p>
        </p:txBody>
      </p:sp>
      <p:sp>
        <p:nvSpPr>
          <p:cNvPr id="21" name="PlaceHolder 2"/>
          <p:cNvSpPr>
            <a:spLocks noGrp="1"/>
          </p:cNvSpPr>
          <p:nvPr>
            <p:ph type="body"/>
          </p:nvPr>
        </p:nvSpPr>
        <p:spPr>
          <a:xfrm>
            <a:off x="457200" y="1654560"/>
            <a:ext cx="4015440" cy="1896480"/>
          </a:xfrm>
          <a:prstGeom prst="rect">
            <a:avLst/>
          </a:prstGeom>
        </p:spPr>
        <p:txBody>
          <a:bodyPr wrap="none" lIns="0" tIns="0" rIns="0" bIns="0"/>
          <a:lstStyle/>
          <a:p>
            <a:endParaRPr/>
          </a:p>
        </p:txBody>
      </p:sp>
      <p:sp>
        <p:nvSpPr>
          <p:cNvPr id="22" name="PlaceHolder 3"/>
          <p:cNvSpPr>
            <a:spLocks noGrp="1"/>
          </p:cNvSpPr>
          <p:nvPr>
            <p:ph type="body"/>
          </p:nvPr>
        </p:nvSpPr>
        <p:spPr>
          <a:xfrm>
            <a:off x="4673520" y="1654560"/>
            <a:ext cx="4015440" cy="1896480"/>
          </a:xfrm>
          <a:prstGeom prst="rect">
            <a:avLst/>
          </a:prstGeom>
        </p:spPr>
        <p:txBody>
          <a:bodyPr wrap="none" lIns="0" tIns="0" rIns="0" bIns="0"/>
          <a:lstStyle/>
          <a:p>
            <a:endParaRPr/>
          </a:p>
        </p:txBody>
      </p:sp>
      <p:sp>
        <p:nvSpPr>
          <p:cNvPr id="23" name="PlaceHolder 4"/>
          <p:cNvSpPr>
            <a:spLocks noGrp="1"/>
          </p:cNvSpPr>
          <p:nvPr>
            <p:ph type="body"/>
          </p:nvPr>
        </p:nvSpPr>
        <p:spPr>
          <a:xfrm>
            <a:off x="457200" y="3731400"/>
            <a:ext cx="8228520" cy="1896480"/>
          </a:xfrm>
          <a:prstGeom prst="rect">
            <a:avLst/>
          </a:prstGeom>
        </p:spPr>
        <p:txBody>
          <a:bodyPr wrap="none"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4294967295"/>
          <p:cNvPicPr/>
          <p:nvPr/>
        </p:nvPicPr>
        <p:blipFill>
          <a:blip r:embed="rId14"/>
          <a:stretch>
            <a:fillRect/>
          </a:stretch>
        </p:blipFill>
        <p:spPr>
          <a:xfrm>
            <a:off x="720" y="1080"/>
            <a:ext cx="9141480" cy="6859800"/>
          </a:xfrm>
          <a:prstGeom prst="rect">
            <a:avLst/>
          </a:prstGeom>
          <a:ln>
            <a:noFill/>
          </a:ln>
        </p:spPr>
      </p:pic>
      <p:sp>
        <p:nvSpPr>
          <p:cNvPr id="4" name="PlaceHolder 1"/>
          <p:cNvSpPr>
            <a:spLocks noGrp="1"/>
          </p:cNvSpPr>
          <p:nvPr>
            <p:ph type="title"/>
          </p:nvPr>
        </p:nvSpPr>
        <p:spPr>
          <a:xfrm>
            <a:off x="457200" y="214200"/>
            <a:ext cx="8229240" cy="1225440"/>
          </a:xfrm>
          <a:prstGeom prst="rect">
            <a:avLst/>
          </a:prstGeom>
        </p:spPr>
        <p:txBody>
          <a:bodyPr wrap="none" lIns="0" tIns="0" rIns="0" bIns="0" anchor="ctr"/>
          <a:lstStyle/>
          <a:p>
            <a:r>
              <a:rPr lang="ru-RU"/>
              <a:t>Для правки текста заголовка щелкните мышью</a:t>
            </a:r>
            <a:endParaRPr/>
          </a:p>
        </p:txBody>
      </p:sp>
      <p:sp>
        <p:nvSpPr>
          <p:cNvPr id="2" name="PlaceHolder 2"/>
          <p:cNvSpPr>
            <a:spLocks noGrp="1"/>
          </p:cNvSpPr>
          <p:nvPr>
            <p:ph type="body"/>
          </p:nvPr>
        </p:nvSpPr>
        <p:spPr>
          <a:xfrm>
            <a:off x="457200" y="1654560"/>
            <a:ext cx="8229240" cy="3976920"/>
          </a:xfrm>
          <a:prstGeom prst="rect">
            <a:avLst/>
          </a:prstGeom>
        </p:spPr>
        <p:txBody>
          <a:bodyPr wrap="none" lIns="0" tIns="0" rIns="0" bIns="0"/>
          <a:lstStyle/>
          <a:p>
            <a:pPr>
              <a:buSzPct val="25000"/>
              <a:buFont typeface="StarSymbol"/>
              <a:buChar char=""/>
            </a:pPr>
            <a:r>
              <a:rPr lang="ru-RU"/>
              <a:t>Для правки структуры щелкните мышью</a:t>
            </a:r>
            <a:endParaRPr/>
          </a:p>
          <a:p>
            <a:pPr lvl="1">
              <a:buSzPct val="25000"/>
              <a:buFont typeface="StarSymbol"/>
              <a:buChar char=""/>
            </a:pPr>
            <a:r>
              <a:rPr lang="ru-RU"/>
              <a:t>Второй уровень структуры</a:t>
            </a:r>
            <a:endParaRPr/>
          </a:p>
          <a:p>
            <a:pPr lvl="2">
              <a:buSzPct val="25000"/>
              <a:buFont typeface="StarSymbol"/>
              <a:buChar char=""/>
            </a:pPr>
            <a:r>
              <a:rPr lang="ru-RU"/>
              <a:t>Третий уровень структуры</a:t>
            </a:r>
            <a:endParaRPr/>
          </a:p>
          <a:p>
            <a:pPr lvl="3">
              <a:buSzPct val="25000"/>
              <a:buFont typeface="StarSymbol"/>
              <a:buChar char=""/>
            </a:pPr>
            <a:r>
              <a:rPr lang="ru-RU"/>
              <a:t>Четвёртый уровень структуры</a:t>
            </a:r>
            <a:endParaRPr/>
          </a:p>
          <a:p>
            <a:pPr lvl="4">
              <a:buSzPct val="25000"/>
              <a:buFont typeface="StarSymbol"/>
              <a:buChar char=""/>
            </a:pPr>
            <a:r>
              <a:rPr lang="ru-RU"/>
              <a:t>Пятый уровень структуры</a:t>
            </a:r>
            <a:endParaRPr/>
          </a:p>
          <a:p>
            <a:pPr lvl="5">
              <a:buSzPct val="25000"/>
              <a:buFont typeface="StarSymbol"/>
              <a:buChar char=""/>
            </a:pPr>
            <a:r>
              <a:rPr lang="ru-RU"/>
              <a:t>Шестой уровень структуры</a:t>
            </a:r>
            <a:endParaRPr/>
          </a:p>
          <a:p>
            <a:pPr lvl="6">
              <a:buSzPct val="25000"/>
              <a:buFont typeface="StarSymbol"/>
              <a:buChar char=""/>
            </a:pPr>
            <a:r>
              <a:rPr lang="ru-RU"/>
              <a:t>Седьмой уровень структуры</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Рисунок 36"/>
          <p:cNvPicPr/>
          <p:nvPr/>
        </p:nvPicPr>
        <p:blipFill>
          <a:blip r:embed="rId14"/>
          <a:stretch>
            <a:fillRect/>
          </a:stretch>
        </p:blipFill>
        <p:spPr>
          <a:xfrm>
            <a:off x="720" y="1080"/>
            <a:ext cx="9141480" cy="6859800"/>
          </a:xfrm>
          <a:prstGeom prst="rect">
            <a:avLst/>
          </a:prstGeom>
          <a:ln>
            <a:noFill/>
          </a:ln>
        </p:spPr>
      </p:pic>
      <p:sp>
        <p:nvSpPr>
          <p:cNvPr id="38" name="PlaceHolder 1"/>
          <p:cNvSpPr>
            <a:spLocks noGrp="1"/>
          </p:cNvSpPr>
          <p:nvPr>
            <p:ph type="title"/>
          </p:nvPr>
        </p:nvSpPr>
        <p:spPr>
          <a:xfrm>
            <a:off x="457200" y="273600"/>
            <a:ext cx="8229240" cy="1144800"/>
          </a:xfrm>
          <a:prstGeom prst="rect">
            <a:avLst/>
          </a:prstGeom>
        </p:spPr>
        <p:txBody>
          <a:bodyPr wrap="none" lIns="0" tIns="0" rIns="0" bIns="0" anchor="ctr"/>
          <a:lstStyle/>
          <a:p>
            <a:pPr algn="ctr"/>
            <a:r>
              <a:rPr lang="ru-RU"/>
              <a:t>Для правки текста заголовка щелкните мышью</a:t>
            </a:r>
            <a:endParaRPr/>
          </a:p>
        </p:txBody>
      </p:sp>
      <p:sp>
        <p:nvSpPr>
          <p:cNvPr id="39" name="PlaceHolder 2"/>
          <p:cNvSpPr>
            <a:spLocks noGrp="1"/>
          </p:cNvSpPr>
          <p:nvPr>
            <p:ph type="body"/>
          </p:nvPr>
        </p:nvSpPr>
        <p:spPr>
          <a:xfrm>
            <a:off x="457200" y="1604520"/>
            <a:ext cx="8229240" cy="3977280"/>
          </a:xfrm>
          <a:prstGeom prst="rect">
            <a:avLst/>
          </a:prstGeom>
        </p:spPr>
        <p:txBody>
          <a:bodyPr wrap="none" lIns="0" tIns="0" rIns="0" bIns="0"/>
          <a:lstStyle/>
          <a:p>
            <a:pPr>
              <a:buSzPct val="25000"/>
              <a:buFont typeface="StarSymbol"/>
              <a:buChar char=""/>
            </a:pPr>
            <a:r>
              <a:rPr lang="ru-RU"/>
              <a:t>Для правки структуры щелкните мышью</a:t>
            </a:r>
            <a:endParaRPr/>
          </a:p>
          <a:p>
            <a:pPr lvl="1">
              <a:buSzPct val="25000"/>
              <a:buFont typeface="StarSymbol"/>
              <a:buChar char=""/>
            </a:pPr>
            <a:r>
              <a:rPr lang="ru-RU"/>
              <a:t>Второй уровень структуры</a:t>
            </a:r>
            <a:endParaRPr/>
          </a:p>
          <a:p>
            <a:pPr lvl="2">
              <a:buSzPct val="25000"/>
              <a:buFont typeface="StarSymbol"/>
              <a:buChar char=""/>
            </a:pPr>
            <a:r>
              <a:rPr lang="ru-RU"/>
              <a:t>Третий уровень структуры</a:t>
            </a:r>
            <a:endParaRPr/>
          </a:p>
          <a:p>
            <a:pPr lvl="3">
              <a:buSzPct val="25000"/>
              <a:buFont typeface="StarSymbol"/>
              <a:buChar char=""/>
            </a:pPr>
            <a:r>
              <a:rPr lang="ru-RU"/>
              <a:t>Четвёртый уровень структуры</a:t>
            </a:r>
            <a:endParaRPr/>
          </a:p>
          <a:p>
            <a:pPr lvl="4">
              <a:buSzPct val="25000"/>
              <a:buFont typeface="StarSymbol"/>
              <a:buChar char=""/>
            </a:pPr>
            <a:r>
              <a:rPr lang="ru-RU"/>
              <a:t>Пятый уровень структуры</a:t>
            </a:r>
            <a:endParaRPr/>
          </a:p>
          <a:p>
            <a:pPr lvl="5">
              <a:buSzPct val="25000"/>
              <a:buFont typeface="StarSymbol"/>
              <a:buChar char=""/>
            </a:pPr>
            <a:r>
              <a:rPr lang="ru-RU"/>
              <a:t>Шестой уровень структуры</a:t>
            </a:r>
            <a:endParaRPr/>
          </a:p>
          <a:p>
            <a:pPr lvl="6">
              <a:buSzPct val="25000"/>
              <a:buFont typeface="StarSymbol"/>
              <a:buChar char=""/>
            </a:pPr>
            <a:r>
              <a:rPr lang="ru-RU"/>
              <a:t>Седьмой уровень структуры</a:t>
            </a:r>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Рисунок 73"/>
          <p:cNvPicPr/>
          <p:nvPr/>
        </p:nvPicPr>
        <p:blipFill>
          <a:blip r:embed="rId14"/>
          <a:stretch>
            <a:fillRect/>
          </a:stretch>
        </p:blipFill>
        <p:spPr>
          <a:xfrm>
            <a:off x="720" y="1080"/>
            <a:ext cx="9141480" cy="6859800"/>
          </a:xfrm>
          <a:prstGeom prst="rect">
            <a:avLst/>
          </a:prstGeom>
          <a:ln>
            <a:noFill/>
          </a:ln>
        </p:spPr>
      </p:pic>
      <p:sp>
        <p:nvSpPr>
          <p:cNvPr id="75" name="PlaceHolder 1"/>
          <p:cNvSpPr>
            <a:spLocks noGrp="1"/>
          </p:cNvSpPr>
          <p:nvPr>
            <p:ph type="title"/>
          </p:nvPr>
        </p:nvSpPr>
        <p:spPr>
          <a:xfrm>
            <a:off x="457200" y="214200"/>
            <a:ext cx="8229240" cy="1225440"/>
          </a:xfrm>
          <a:prstGeom prst="rect">
            <a:avLst/>
          </a:prstGeom>
        </p:spPr>
        <p:txBody>
          <a:bodyPr wrap="none" lIns="0" tIns="0" rIns="0" bIns="0" anchor="ctr"/>
          <a:lstStyle/>
          <a:p>
            <a:r>
              <a:rPr lang="ru-RU"/>
              <a:t>Для правки текста заголовка щелкните мышью</a:t>
            </a:r>
            <a:endParaRPr/>
          </a:p>
        </p:txBody>
      </p:sp>
      <p:sp>
        <p:nvSpPr>
          <p:cNvPr id="76" name="PlaceHolder 2"/>
          <p:cNvSpPr>
            <a:spLocks noGrp="1"/>
          </p:cNvSpPr>
          <p:nvPr>
            <p:ph type="body"/>
          </p:nvPr>
        </p:nvSpPr>
        <p:spPr>
          <a:xfrm>
            <a:off x="457200" y="1604520"/>
            <a:ext cx="8229240" cy="3977280"/>
          </a:xfrm>
          <a:prstGeom prst="rect">
            <a:avLst/>
          </a:prstGeom>
        </p:spPr>
        <p:txBody>
          <a:bodyPr wrap="none" lIns="0" tIns="0" rIns="0" bIns="0"/>
          <a:lstStyle/>
          <a:p>
            <a:pPr>
              <a:buSzPct val="25000"/>
              <a:buFont typeface="StarSymbol"/>
              <a:buChar char=""/>
            </a:pPr>
            <a:r>
              <a:rPr lang="ru-RU"/>
              <a:t>Для правки структуры щелкните мышью</a:t>
            </a:r>
            <a:endParaRPr/>
          </a:p>
          <a:p>
            <a:pPr lvl="1">
              <a:buSzPct val="25000"/>
              <a:buFont typeface="StarSymbol"/>
              <a:buChar char=""/>
            </a:pPr>
            <a:r>
              <a:rPr lang="ru-RU"/>
              <a:t>Второй уровень структуры</a:t>
            </a:r>
            <a:endParaRPr/>
          </a:p>
          <a:p>
            <a:pPr lvl="2">
              <a:buSzPct val="25000"/>
              <a:buFont typeface="StarSymbol"/>
              <a:buChar char=""/>
            </a:pPr>
            <a:r>
              <a:rPr lang="ru-RU"/>
              <a:t>Третий уровень структуры</a:t>
            </a:r>
            <a:endParaRPr/>
          </a:p>
          <a:p>
            <a:pPr lvl="3">
              <a:buSzPct val="25000"/>
              <a:buFont typeface="StarSymbol"/>
              <a:buChar char=""/>
            </a:pPr>
            <a:r>
              <a:rPr lang="ru-RU"/>
              <a:t>Четвёртый уровень структуры</a:t>
            </a:r>
            <a:endParaRPr/>
          </a:p>
          <a:p>
            <a:pPr lvl="4">
              <a:buSzPct val="25000"/>
              <a:buFont typeface="StarSymbol"/>
              <a:buChar char=""/>
            </a:pPr>
            <a:r>
              <a:rPr lang="ru-RU"/>
              <a:t>Пятый уровень структуры</a:t>
            </a:r>
            <a:endParaRPr/>
          </a:p>
          <a:p>
            <a:pPr lvl="5">
              <a:buSzPct val="25000"/>
              <a:buFont typeface="StarSymbol"/>
              <a:buChar char=""/>
            </a:pPr>
            <a:r>
              <a:rPr lang="ru-RU"/>
              <a:t>Шестой уровень структуры</a:t>
            </a:r>
            <a:endParaRPr/>
          </a:p>
          <a:p>
            <a:pPr lvl="6">
              <a:buSzPct val="25000"/>
              <a:buFont typeface="StarSymbol"/>
              <a:buChar char=""/>
            </a:pPr>
            <a:r>
              <a:rPr lang="ru-RU"/>
              <a:t>Седьмой уровень структуры</a:t>
            </a:r>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gif"/></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3.xml"/><Relationship Id="rId5" Type="http://schemas.openxmlformats.org/officeDocument/2006/relationships/image" Target="../media/image27.jpe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13.xml"/><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CustomShape 1"/>
          <p:cNvSpPr/>
          <p:nvPr/>
        </p:nvSpPr>
        <p:spPr>
          <a:xfrm>
            <a:off x="457200" y="273600"/>
            <a:ext cx="8228880" cy="1144440"/>
          </a:xfrm>
          <a:prstGeom prst="rect">
            <a:avLst/>
          </a:prstGeom>
          <a:noFill/>
          <a:ln>
            <a:noFill/>
          </a:ln>
        </p:spPr>
        <p:txBody>
          <a:bodyPr wrap="none" lIns="0" tIns="0" rIns="0" bIns="0" anchor="ctr"/>
          <a:lstStyle/>
          <a:p>
            <a:pPr algn="ctr">
              <a:lnSpc>
                <a:spcPct val="100000"/>
              </a:lnSpc>
            </a:pPr>
            <a:r>
              <a:rPr lang="ru-RU" sz="2800">
                <a:solidFill>
                  <a:srgbClr val="000000"/>
                </a:solidFill>
                <a:latin typeface="Segoe Print"/>
              </a:rPr>
              <a:t>Les fêtes </a:t>
            </a:r>
            <a:endParaRPr/>
          </a:p>
        </p:txBody>
      </p:sp>
      <p:pic>
        <p:nvPicPr>
          <p:cNvPr id="112" name="Рисунок 111"/>
          <p:cNvPicPr/>
          <p:nvPr/>
        </p:nvPicPr>
        <p:blipFill>
          <a:blip r:embed="rId2"/>
          <a:stretch>
            <a:fillRect/>
          </a:stretch>
        </p:blipFill>
        <p:spPr>
          <a:xfrm>
            <a:off x="216000" y="5400000"/>
            <a:ext cx="1439640" cy="1223640"/>
          </a:xfrm>
          <a:prstGeom prst="rect">
            <a:avLst/>
          </a:prstGeom>
          <a:ln>
            <a:noFill/>
          </a:ln>
        </p:spPr>
      </p:pic>
      <p:pic>
        <p:nvPicPr>
          <p:cNvPr id="113" name="Рисунок 112"/>
          <p:cNvPicPr/>
          <p:nvPr/>
        </p:nvPicPr>
        <p:blipFill>
          <a:blip r:embed="rId3"/>
          <a:stretch>
            <a:fillRect/>
          </a:stretch>
        </p:blipFill>
        <p:spPr>
          <a:xfrm>
            <a:off x="1224000" y="1224000"/>
            <a:ext cx="6839640" cy="4109760"/>
          </a:xfrm>
          <a:prstGeom prst="rect">
            <a:avLst/>
          </a:prstGeom>
          <a:ln>
            <a:noFill/>
          </a:ln>
        </p:spPr>
      </p:pic>
      <p:pic>
        <p:nvPicPr>
          <p:cNvPr id="114" name="Рисунок 113"/>
          <p:cNvPicPr/>
          <p:nvPr/>
        </p:nvPicPr>
        <p:blipFill>
          <a:blip r:embed="rId4"/>
          <a:stretch>
            <a:fillRect/>
          </a:stretch>
        </p:blipFill>
        <p:spPr>
          <a:xfrm>
            <a:off x="7704000" y="4680000"/>
            <a:ext cx="1439640" cy="2128320"/>
          </a:xfrm>
          <a:prstGeom prst="rect">
            <a:avLst/>
          </a:prstGeom>
          <a:ln>
            <a:noFill/>
          </a:ln>
        </p:spPr>
      </p:pic>
      <p:sp>
        <p:nvSpPr>
          <p:cNvPr id="115" name="CustomShape 2"/>
          <p:cNvSpPr/>
          <p:nvPr/>
        </p:nvSpPr>
        <p:spPr>
          <a:xfrm>
            <a:off x="698760" y="5551200"/>
            <a:ext cx="8228880" cy="1144440"/>
          </a:xfrm>
          <a:prstGeom prst="rect">
            <a:avLst/>
          </a:prstGeom>
          <a:noFill/>
          <a:ln>
            <a:noFill/>
          </a:ln>
        </p:spPr>
        <p:txBody>
          <a:bodyPr wrap="none" lIns="0" tIns="0" rIns="0" bIns="0" anchor="ctr"/>
          <a:lstStyle/>
          <a:p>
            <a:pPr algn="ctr">
              <a:lnSpc>
                <a:spcPct val="100000"/>
              </a:lnSpc>
            </a:pPr>
            <a:r>
              <a:rPr lang="ru-RU">
                <a:latin typeface="Segoe Print"/>
              </a:rPr>
              <a:t> </a:t>
            </a:r>
            <a:r>
              <a:rPr lang="ru-RU" sz="2800">
                <a:solidFill>
                  <a:srgbClr val="000000"/>
                </a:solidFill>
                <a:latin typeface="Segoe Print"/>
              </a:rPr>
              <a:t>françaises.</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CustomShape 1"/>
          <p:cNvSpPr/>
          <p:nvPr/>
        </p:nvSpPr>
        <p:spPr>
          <a:xfrm>
            <a:off x="155520" y="-1790640"/>
            <a:ext cx="5266440" cy="3742560"/>
          </a:xfrm>
          <a:prstGeom prst="rect">
            <a:avLst/>
          </a:prstGeom>
          <a:noFill/>
          <a:ln>
            <a:noFill/>
          </a:ln>
        </p:spPr>
      </p:sp>
      <p:sp>
        <p:nvSpPr>
          <p:cNvPr id="150" name="CustomShape 2"/>
          <p:cNvSpPr/>
          <p:nvPr/>
        </p:nvSpPr>
        <p:spPr>
          <a:xfrm>
            <a:off x="307800" y="-1638360"/>
            <a:ext cx="5266440" cy="3742560"/>
          </a:xfrm>
          <a:prstGeom prst="rect">
            <a:avLst/>
          </a:prstGeom>
          <a:noFill/>
          <a:ln>
            <a:noFill/>
          </a:ln>
        </p:spPr>
      </p:sp>
      <p:sp>
        <p:nvSpPr>
          <p:cNvPr id="151" name="CustomShape 3"/>
          <p:cNvSpPr/>
          <p:nvPr/>
        </p:nvSpPr>
        <p:spPr>
          <a:xfrm>
            <a:off x="460440" y="-1486080"/>
            <a:ext cx="5266440" cy="3742560"/>
          </a:xfrm>
          <a:prstGeom prst="rect">
            <a:avLst/>
          </a:prstGeom>
          <a:noFill/>
          <a:ln>
            <a:noFill/>
          </a:ln>
        </p:spPr>
      </p:sp>
      <p:pic>
        <p:nvPicPr>
          <p:cNvPr id="152" name="Picture 2"/>
          <p:cNvPicPr/>
          <p:nvPr/>
        </p:nvPicPr>
        <p:blipFill>
          <a:blip r:embed="rId2"/>
          <a:stretch>
            <a:fillRect/>
          </a:stretch>
        </p:blipFill>
        <p:spPr>
          <a:xfrm>
            <a:off x="0" y="0"/>
            <a:ext cx="5726880" cy="2627280"/>
          </a:xfrm>
          <a:prstGeom prst="rect">
            <a:avLst/>
          </a:prstGeom>
          <a:ln>
            <a:noFill/>
          </a:ln>
        </p:spPr>
      </p:pic>
      <p:pic>
        <p:nvPicPr>
          <p:cNvPr id="153" name="Picture 4"/>
          <p:cNvPicPr/>
          <p:nvPr/>
        </p:nvPicPr>
        <p:blipFill>
          <a:blip r:embed="rId3"/>
          <a:stretch>
            <a:fillRect/>
          </a:stretch>
        </p:blipFill>
        <p:spPr>
          <a:xfrm>
            <a:off x="5518800" y="3141000"/>
            <a:ext cx="3522960" cy="3580920"/>
          </a:xfrm>
          <a:prstGeom prst="rect">
            <a:avLst/>
          </a:prstGeom>
          <a:ln>
            <a:noFill/>
          </a:ln>
        </p:spPr>
      </p:pic>
      <p:sp>
        <p:nvSpPr>
          <p:cNvPr id="154" name="CustomShape 4"/>
          <p:cNvSpPr/>
          <p:nvPr/>
        </p:nvSpPr>
        <p:spPr>
          <a:xfrm>
            <a:off x="648000" y="3600000"/>
            <a:ext cx="4339440" cy="3178800"/>
          </a:xfrm>
          <a:prstGeom prst="rect">
            <a:avLst/>
          </a:prstGeom>
          <a:noFill/>
          <a:ln>
            <a:noFill/>
          </a:ln>
        </p:spPr>
      </p:sp>
      <p:sp>
        <p:nvSpPr>
          <p:cNvPr id="155" name="CustomShape 5"/>
          <p:cNvSpPr/>
          <p:nvPr/>
        </p:nvSpPr>
        <p:spPr>
          <a:xfrm>
            <a:off x="648000" y="3600000"/>
            <a:ext cx="4339440" cy="3178800"/>
          </a:xfrm>
          <a:prstGeom prst="rect">
            <a:avLst/>
          </a:prstGeom>
          <a:noFill/>
          <a:ln>
            <a:noFill/>
          </a:ln>
        </p:spPr>
      </p:sp>
      <p:sp>
        <p:nvSpPr>
          <p:cNvPr id="156" name="TextShape 6"/>
          <p:cNvSpPr txBox="1"/>
          <p:nvPr/>
        </p:nvSpPr>
        <p:spPr>
          <a:xfrm>
            <a:off x="432000" y="3096000"/>
            <a:ext cx="4752000" cy="1764360"/>
          </a:xfrm>
          <a:prstGeom prst="rect">
            <a:avLst/>
          </a:prstGeom>
        </p:spPr>
        <p:txBody>
          <a:bodyPr wrap="none" lIns="90000" tIns="45000" rIns="90000" bIns="45000"/>
          <a:lstStyle/>
          <a:p>
            <a:pPr algn="just">
              <a:lnSpc>
                <a:spcPct val="100000"/>
              </a:lnSpc>
            </a:pPr>
            <a:r>
              <a:rPr lang="ru-RU">
                <a:solidFill>
                  <a:srgbClr val="000000"/>
                </a:solidFill>
                <a:latin typeface="Calibri"/>
              </a:rPr>
              <a:t>La fête du travail est célébrée le 1 mai. Depuis 1947, le 1 mai est un jour férié en France. </a:t>
            </a:r>
            <a:endParaRPr/>
          </a:p>
          <a:p>
            <a:pPr algn="just">
              <a:lnSpc>
                <a:spcPct val="100000"/>
              </a:lnSpc>
            </a:pPr>
            <a:r>
              <a:rPr lang="ru-RU">
                <a:solidFill>
                  <a:srgbClr val="000000"/>
                </a:solidFill>
                <a:latin typeface="Calibri"/>
              </a:rPr>
              <a:t>C’est aussi un jour de fête pour le muguet car la tradition populaire veut </a:t>
            </a:r>
            <a:endParaRPr/>
          </a:p>
          <a:p>
            <a:pPr algn="just">
              <a:lnSpc>
                <a:spcPct val="100000"/>
              </a:lnSpc>
            </a:pPr>
            <a:r>
              <a:rPr lang="ru-RU">
                <a:solidFill>
                  <a:srgbClr val="000000"/>
                </a:solidFill>
                <a:latin typeface="Calibri"/>
              </a:rPr>
              <a:t>qu’on offre un brin de muguet comme porte-bonheur.</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 name="Рисунок 156"/>
          <p:cNvPicPr/>
          <p:nvPr/>
        </p:nvPicPr>
        <p:blipFill>
          <a:blip r:embed="rId2"/>
          <a:stretch>
            <a:fillRect/>
          </a:stretch>
        </p:blipFill>
        <p:spPr>
          <a:xfrm>
            <a:off x="5488200" y="423000"/>
            <a:ext cx="3446640" cy="1736640"/>
          </a:xfrm>
          <a:prstGeom prst="rect">
            <a:avLst/>
          </a:prstGeom>
          <a:ln>
            <a:noFill/>
          </a:ln>
        </p:spPr>
      </p:pic>
      <p:pic>
        <p:nvPicPr>
          <p:cNvPr id="158" name="Рисунок 157"/>
          <p:cNvPicPr/>
          <p:nvPr/>
        </p:nvPicPr>
        <p:blipFill>
          <a:blip r:embed="rId3"/>
          <a:stretch>
            <a:fillRect/>
          </a:stretch>
        </p:blipFill>
        <p:spPr>
          <a:xfrm>
            <a:off x="4950360" y="5040000"/>
            <a:ext cx="3833280" cy="1367640"/>
          </a:xfrm>
          <a:prstGeom prst="rect">
            <a:avLst/>
          </a:prstGeom>
          <a:ln>
            <a:noFill/>
          </a:ln>
        </p:spPr>
      </p:pic>
      <p:pic>
        <p:nvPicPr>
          <p:cNvPr id="159" name="Рисунок 158"/>
          <p:cNvPicPr/>
          <p:nvPr/>
        </p:nvPicPr>
        <p:blipFill>
          <a:blip r:embed="rId4"/>
          <a:stretch>
            <a:fillRect/>
          </a:stretch>
        </p:blipFill>
        <p:spPr>
          <a:xfrm>
            <a:off x="162000" y="144000"/>
            <a:ext cx="4805640" cy="3493080"/>
          </a:xfrm>
          <a:prstGeom prst="rect">
            <a:avLst/>
          </a:prstGeom>
          <a:ln>
            <a:noFill/>
          </a:ln>
        </p:spPr>
      </p:pic>
      <p:pic>
        <p:nvPicPr>
          <p:cNvPr id="160" name="Рисунок 159"/>
          <p:cNvPicPr/>
          <p:nvPr/>
        </p:nvPicPr>
        <p:blipFill>
          <a:blip r:embed="rId5"/>
          <a:stretch>
            <a:fillRect/>
          </a:stretch>
        </p:blipFill>
        <p:spPr>
          <a:xfrm>
            <a:off x="6624000" y="2808000"/>
            <a:ext cx="1295640" cy="1474200"/>
          </a:xfrm>
          <a:prstGeom prst="rect">
            <a:avLst/>
          </a:prstGeom>
          <a:ln>
            <a:noFill/>
          </a:ln>
        </p:spPr>
      </p:pic>
      <p:sp>
        <p:nvSpPr>
          <p:cNvPr id="161" name="CustomShape 1"/>
          <p:cNvSpPr/>
          <p:nvPr/>
        </p:nvSpPr>
        <p:spPr>
          <a:xfrm>
            <a:off x="739080" y="3960000"/>
            <a:ext cx="3508560" cy="2322000"/>
          </a:xfrm>
          <a:prstGeom prst="rect">
            <a:avLst/>
          </a:prstGeom>
          <a:noFill/>
          <a:ln>
            <a:noFill/>
          </a:ln>
        </p:spPr>
      </p:sp>
      <p:sp>
        <p:nvSpPr>
          <p:cNvPr id="162" name="TextShape 2"/>
          <p:cNvSpPr txBox="1"/>
          <p:nvPr/>
        </p:nvSpPr>
        <p:spPr>
          <a:xfrm>
            <a:off x="1656000" y="3816000"/>
            <a:ext cx="2808000" cy="2880360"/>
          </a:xfrm>
          <a:prstGeom prst="rect">
            <a:avLst/>
          </a:prstGeom>
        </p:spPr>
        <p:txBody>
          <a:bodyPr wrap="none" lIns="90000" tIns="45000" rIns="90000" bIns="45000"/>
          <a:lstStyle/>
          <a:p>
            <a:pPr algn="just">
              <a:lnSpc>
                <a:spcPct val="100000"/>
              </a:lnSpc>
            </a:pPr>
            <a:r>
              <a:rPr lang="ru-RU">
                <a:solidFill>
                  <a:srgbClr val="000000"/>
                </a:solidFill>
                <a:latin typeface="Calibri"/>
              </a:rPr>
              <a:t>La Toussaint est célébrée le 1 novembre. Ce jour-là les Français ont l'habitude d'aller aux cimetières pour commémorer les parents morts. On croit que ce jour-là les âmes des morts retournent dans leurs maisons et demandent de la norriture sacrificielle.</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 name="Рисунок 162"/>
          <p:cNvPicPr/>
          <p:nvPr/>
        </p:nvPicPr>
        <p:blipFill>
          <a:blip r:embed="rId2"/>
          <a:stretch>
            <a:fillRect/>
          </a:stretch>
        </p:blipFill>
        <p:spPr>
          <a:xfrm>
            <a:off x="216000" y="216000"/>
            <a:ext cx="2663640" cy="2303640"/>
          </a:xfrm>
          <a:prstGeom prst="rect">
            <a:avLst/>
          </a:prstGeom>
          <a:ln>
            <a:noFill/>
          </a:ln>
        </p:spPr>
      </p:pic>
      <p:pic>
        <p:nvPicPr>
          <p:cNvPr id="164" name="Рисунок 163"/>
          <p:cNvPicPr/>
          <p:nvPr/>
        </p:nvPicPr>
        <p:blipFill>
          <a:blip r:embed="rId3"/>
          <a:stretch>
            <a:fillRect/>
          </a:stretch>
        </p:blipFill>
        <p:spPr>
          <a:xfrm>
            <a:off x="72000" y="4541400"/>
            <a:ext cx="8729280" cy="2154240"/>
          </a:xfrm>
          <a:prstGeom prst="rect">
            <a:avLst/>
          </a:prstGeom>
          <a:ln>
            <a:noFill/>
          </a:ln>
        </p:spPr>
      </p:pic>
      <p:pic>
        <p:nvPicPr>
          <p:cNvPr id="165" name="Рисунок 164"/>
          <p:cNvPicPr/>
          <p:nvPr/>
        </p:nvPicPr>
        <p:blipFill>
          <a:blip r:embed="rId4"/>
          <a:stretch>
            <a:fillRect/>
          </a:stretch>
        </p:blipFill>
        <p:spPr>
          <a:xfrm>
            <a:off x="6210360" y="720000"/>
            <a:ext cx="2285280" cy="1561320"/>
          </a:xfrm>
          <a:prstGeom prst="rect">
            <a:avLst/>
          </a:prstGeom>
          <a:ln>
            <a:noFill/>
          </a:ln>
        </p:spPr>
      </p:pic>
      <p:sp>
        <p:nvSpPr>
          <p:cNvPr id="166" name="CustomShape 1"/>
          <p:cNvSpPr/>
          <p:nvPr/>
        </p:nvSpPr>
        <p:spPr>
          <a:xfrm>
            <a:off x="64800" y="2884680"/>
            <a:ext cx="9123120" cy="1206000"/>
          </a:xfrm>
          <a:prstGeom prst="rect">
            <a:avLst/>
          </a:prstGeom>
          <a:noFill/>
          <a:ln>
            <a:noFill/>
          </a:ln>
        </p:spPr>
        <p:txBody>
          <a:bodyPr wrap="none" lIns="90000" tIns="45000" rIns="90000" bIns="45000"/>
          <a:lstStyle/>
          <a:p>
            <a:pPr algn="just">
              <a:lnSpc>
                <a:spcPct val="100000"/>
              </a:lnSpc>
            </a:pPr>
            <a:r>
              <a:rPr lang="ru-RU">
                <a:latin typeface="Calibri"/>
              </a:rPr>
              <a:t>En France Mardi Gras a lieu 47 jours avant le jour de Pâques. Cette année Mardi gras </a:t>
            </a:r>
            <a:endParaRPr/>
          </a:p>
          <a:p>
            <a:pPr algn="just">
              <a:lnSpc>
                <a:spcPct val="100000"/>
              </a:lnSpc>
            </a:pPr>
            <a:r>
              <a:rPr lang="ru-RU">
                <a:latin typeface="Calibri"/>
              </a:rPr>
              <a:t>a lieu le 9 février. </a:t>
            </a:r>
            <a:endParaRPr/>
          </a:p>
          <a:p>
            <a:pPr algn="just">
              <a:lnSpc>
                <a:spcPct val="100000"/>
              </a:lnSpc>
            </a:pPr>
            <a:r>
              <a:rPr lang="ru-RU">
                <a:latin typeface="Calibri"/>
              </a:rPr>
              <a:t>Mardi gras est une fête religieuse. Ce jour-là chaque famille prépare les crêpes . </a:t>
            </a:r>
            <a:endParaRPr/>
          </a:p>
          <a:p>
            <a:pPr algn="just">
              <a:lnSpc>
                <a:spcPct val="100000"/>
              </a:lnSpc>
            </a:pPr>
            <a:r>
              <a:rPr lang="ru-RU">
                <a:latin typeface="Calibri"/>
              </a:rPr>
              <a:t>Mardi gras est aussi le jour du festival. Ce carnaval dure toute la journée, tout le monde s'amuse, </a:t>
            </a:r>
            <a:endParaRPr/>
          </a:p>
          <a:p>
            <a:pPr algn="just">
              <a:lnSpc>
                <a:spcPct val="100000"/>
              </a:lnSpc>
            </a:pPr>
            <a:r>
              <a:rPr lang="ru-RU">
                <a:latin typeface="Calibri"/>
              </a:rPr>
              <a:t>mange des crêpes et danse dans les rues des grandes villes!</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CustomShape 1"/>
          <p:cNvSpPr/>
          <p:nvPr/>
        </p:nvSpPr>
        <p:spPr>
          <a:xfrm>
            <a:off x="457200" y="261000"/>
            <a:ext cx="8229240" cy="1131840"/>
          </a:xfrm>
          <a:prstGeom prst="rect">
            <a:avLst/>
          </a:prstGeom>
          <a:noFill/>
          <a:ln>
            <a:noFill/>
          </a:ln>
        </p:spPr>
        <p:txBody>
          <a:bodyPr wrap="none" lIns="0" tIns="0" rIns="0" bIns="0" anchor="ctr"/>
          <a:lstStyle/>
          <a:p>
            <a:pPr algn="ctr">
              <a:lnSpc>
                <a:spcPct val="100000"/>
              </a:lnSpc>
            </a:pPr>
            <a:r>
              <a:rPr lang="ru-RU" sz="2800">
                <a:solidFill>
                  <a:srgbClr val="000000"/>
                </a:solidFill>
                <a:latin typeface="Segoe Print"/>
              </a:rPr>
              <a:t>Avez-vous bien suivi?</a:t>
            </a:r>
            <a:endParaRPr/>
          </a:p>
        </p:txBody>
      </p:sp>
      <p:sp>
        <p:nvSpPr>
          <p:cNvPr id="168" name="CustomShape 2"/>
          <p:cNvSpPr/>
          <p:nvPr/>
        </p:nvSpPr>
        <p:spPr>
          <a:xfrm>
            <a:off x="340560" y="1296000"/>
            <a:ext cx="10027440" cy="4922280"/>
          </a:xfrm>
          <a:prstGeom prst="rect">
            <a:avLst/>
          </a:prstGeom>
          <a:noFill/>
          <a:ln>
            <a:noFill/>
          </a:ln>
        </p:spPr>
        <p:txBody>
          <a:bodyPr wrap="none" lIns="0" tIns="0" rIns="0" bIns="0" anchor="ctr"/>
          <a:lstStyle/>
          <a:p>
            <a:pPr algn="just">
              <a:lnSpc>
                <a:spcPct val="100000"/>
              </a:lnSpc>
              <a:buSzPct val="25000"/>
              <a:buFont typeface="StarSymbol"/>
              <a:buChar char="l"/>
            </a:pPr>
            <a:r>
              <a:rPr lang="ru-RU" sz="2200"/>
              <a:t> La Toussaint est une fête civile ou religieuse?</a:t>
            </a:r>
            <a:endParaRPr/>
          </a:p>
          <a:p>
            <a:pPr algn="just">
              <a:lnSpc>
                <a:spcPct val="100000"/>
              </a:lnSpc>
              <a:buSzPct val="25000"/>
              <a:buFont typeface="StarSymbol"/>
              <a:buChar char="l"/>
            </a:pPr>
            <a:r>
              <a:rPr lang="ru-RU" sz="2200"/>
              <a:t> Quel est le repas traditionnel du Mardi gras?</a:t>
            </a:r>
            <a:endParaRPr/>
          </a:p>
          <a:p>
            <a:pPr algn="just">
              <a:lnSpc>
                <a:spcPct val="100000"/>
              </a:lnSpc>
              <a:buSzPct val="25000"/>
              <a:buFont typeface="StarSymbol"/>
              <a:buChar char="l"/>
            </a:pPr>
            <a:r>
              <a:rPr lang="ru-RU" sz="2200"/>
              <a:t> Quelle fleur donnent les enfants à leurs pères pour la fête </a:t>
            </a:r>
            <a:endParaRPr/>
          </a:p>
          <a:p>
            <a:pPr algn="just">
              <a:lnSpc>
                <a:spcPct val="100000"/>
              </a:lnSpc>
              <a:buSzPct val="25000"/>
              <a:buFont typeface="StarSymbol"/>
              <a:buChar char="l"/>
            </a:pPr>
            <a:r>
              <a:rPr lang="ru-RU" sz="2200"/>
              <a:t>des pères?</a:t>
            </a:r>
            <a:endParaRPr/>
          </a:p>
          <a:p>
            <a:pPr algn="just">
              <a:lnSpc>
                <a:spcPct val="100000"/>
              </a:lnSpc>
              <a:buSzPct val="25000"/>
              <a:buFont typeface="StarSymbol"/>
              <a:buChar char="l"/>
            </a:pPr>
            <a:r>
              <a:rPr lang="ru-RU" sz="2200"/>
              <a:t> Quelles sont les activités pratiquées pour les Pâques? </a:t>
            </a:r>
            <a:endParaRPr/>
          </a:p>
          <a:p>
            <a:pPr algn="just">
              <a:lnSpc>
                <a:spcPct val="100000"/>
              </a:lnSpc>
              <a:buSzPct val="25000"/>
              <a:buFont typeface="StarSymbol"/>
              <a:buChar char="l"/>
            </a:pPr>
            <a:r>
              <a:rPr lang="ru-RU" sz="2200"/>
              <a:t> C'est quand la rentrée française?</a:t>
            </a:r>
            <a:endParaRPr/>
          </a:p>
          <a:p>
            <a:pPr algn="just">
              <a:lnSpc>
                <a:spcPct val="100000"/>
              </a:lnSpc>
              <a:buSzPct val="25000"/>
              <a:buFont typeface="StarSymbol"/>
              <a:buChar char="l"/>
            </a:pPr>
            <a:r>
              <a:rPr lang="ru-RU" sz="2200"/>
              <a:t> Pour quelle fête organise-t-on le carnaval?</a:t>
            </a:r>
            <a:endParaRPr/>
          </a:p>
          <a:p>
            <a:pPr algn="just">
              <a:lnSpc>
                <a:spcPct val="100000"/>
              </a:lnSpc>
              <a:buSzPct val="25000"/>
              <a:buFont typeface="StarSymbol"/>
              <a:buChar char="l"/>
            </a:pPr>
            <a:r>
              <a:rPr lang="ru-RU" sz="2200"/>
              <a:t> Que symbolise le muguet qu'on s'offre le 1 mai?</a:t>
            </a:r>
            <a:endParaRPr/>
          </a:p>
          <a:p>
            <a:pPr algn="just">
              <a:lnSpc>
                <a:spcPct val="100000"/>
              </a:lnSpc>
              <a:buSzPct val="25000"/>
              <a:buFont typeface="StarSymbol"/>
              <a:buChar char="l"/>
            </a:pPr>
            <a:r>
              <a:rPr lang="ru-RU" sz="2200"/>
              <a:t> Pour quelle on offre des bouquets de fleurs à nos mamans?</a:t>
            </a:r>
            <a:endParaRPr/>
          </a:p>
          <a:p>
            <a:pPr algn="just">
              <a:lnSpc>
                <a:spcPct val="100000"/>
              </a:lnSpc>
              <a:buSzPct val="25000"/>
              <a:buFont typeface="StarSymbol"/>
              <a:buChar char="l"/>
            </a:pPr>
            <a:r>
              <a:rPr lang="ru-RU" sz="2200"/>
              <a:t> Quelle est la date de l'Epiphanie?</a:t>
            </a:r>
            <a:endParaRPr/>
          </a:p>
          <a:p>
            <a:pPr algn="just">
              <a:lnSpc>
                <a:spcPct val="100000"/>
              </a:lnSpc>
              <a:buSzPct val="25000"/>
              <a:buFont typeface="StarSymbol"/>
              <a:buChar char="l"/>
            </a:pPr>
            <a:r>
              <a:rPr lang="ru-RU" sz="2200"/>
              <a:t> Qu'achètent les parents à leurs enfants pour les Pâques?</a:t>
            </a:r>
            <a:endParaRPr/>
          </a:p>
          <a:p>
            <a:pPr algn="just">
              <a:lnSpc>
                <a:spcPct val="100000"/>
              </a:lnSpc>
              <a:buSzPct val="25000"/>
              <a:buFont typeface="StarSymbol"/>
              <a:buChar char="l"/>
            </a:pPr>
            <a:r>
              <a:rPr lang="ru-RU" sz="2200"/>
              <a:t> En Russie cest la journée des fous et en France comment </a:t>
            </a:r>
            <a:endParaRPr/>
          </a:p>
          <a:p>
            <a:pPr algn="just">
              <a:lnSpc>
                <a:spcPct val="100000"/>
              </a:lnSpc>
              <a:buSzPct val="25000"/>
              <a:buFont typeface="StarSymbol"/>
              <a:buChar char="l"/>
            </a:pPr>
            <a:r>
              <a:rPr lang="ru-RU" sz="2200"/>
              <a:t>appelle-t-on cette fête?</a:t>
            </a:r>
            <a:endParaRPr/>
          </a:p>
          <a:p>
            <a:pPr algn="just">
              <a:lnSpc>
                <a:spcPct val="100000"/>
              </a:lnSpc>
              <a:buSzPct val="25000"/>
              <a:buFont typeface="StarSymbol"/>
              <a:buChar char="l"/>
            </a:pPr>
            <a:r>
              <a:rPr lang="ru-RU" sz="2200"/>
              <a:t> Qu'est-ce que c'est la Bastille?</a:t>
            </a:r>
            <a:endParaRPr/>
          </a:p>
          <a:p>
            <a:pPr algn="just">
              <a:lnSpc>
                <a:spcPct val="100000"/>
              </a:lnSpc>
              <a:buSzPct val="25000"/>
              <a:buFont typeface="StarSymbol"/>
              <a:buChar char="l"/>
            </a:pPr>
            <a:r>
              <a:rPr lang="ru-RU" sz="2200"/>
              <a:t> Quand les Français fêtent-ils le Noёl?</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CustomShape 1"/>
          <p:cNvSpPr/>
          <p:nvPr/>
        </p:nvSpPr>
        <p:spPr>
          <a:xfrm>
            <a:off x="360000" y="-940680"/>
            <a:ext cx="8135640" cy="2956320"/>
          </a:xfrm>
          <a:prstGeom prst="rect">
            <a:avLst/>
          </a:prstGeom>
          <a:noFill/>
          <a:ln>
            <a:noFill/>
          </a:ln>
        </p:spPr>
        <p:txBody>
          <a:bodyPr wrap="none" lIns="0" tIns="0" rIns="0" bIns="0" anchor="ctr"/>
          <a:lstStyle/>
          <a:p>
            <a:endParaRPr/>
          </a:p>
          <a:p>
            <a:pPr algn="ctr">
              <a:lnSpc>
                <a:spcPct val="100000"/>
              </a:lnSpc>
            </a:pPr>
            <a:r>
              <a:rPr lang="ru-RU" sz="3600">
                <a:solidFill>
                  <a:srgbClr val="000000"/>
                </a:solidFill>
                <a:latin typeface="Segoe Print"/>
              </a:rPr>
              <a:t>Reconstituez les textes </a:t>
            </a:r>
            <a:endParaRPr/>
          </a:p>
          <a:p>
            <a:pPr algn="ctr">
              <a:lnSpc>
                <a:spcPct val="100000"/>
              </a:lnSpc>
            </a:pPr>
            <a:r>
              <a:rPr lang="ru-RU" sz="3600">
                <a:solidFill>
                  <a:srgbClr val="000000"/>
                </a:solidFill>
                <a:latin typeface="Segoe Print"/>
              </a:rPr>
              <a:t>par les noms des fêtes.</a:t>
            </a:r>
            <a:endParaRPr/>
          </a:p>
        </p:txBody>
      </p:sp>
      <p:sp>
        <p:nvSpPr>
          <p:cNvPr id="170" name="CustomShape 2"/>
          <p:cNvSpPr/>
          <p:nvPr/>
        </p:nvSpPr>
        <p:spPr>
          <a:xfrm>
            <a:off x="144000" y="1512000"/>
            <a:ext cx="10080000" cy="4464000"/>
          </a:xfrm>
          <a:prstGeom prst="rect">
            <a:avLst/>
          </a:prstGeom>
          <a:noFill/>
          <a:ln>
            <a:noFill/>
          </a:ln>
        </p:spPr>
        <p:txBody>
          <a:bodyPr wrap="none" lIns="0" tIns="0" rIns="0" bIns="0"/>
          <a:lstStyle/>
          <a:p>
            <a:pPr algn="just">
              <a:lnSpc>
                <a:spcPct val="100000"/>
              </a:lnSpc>
            </a:pPr>
            <a:endParaRPr/>
          </a:p>
          <a:p>
            <a:pPr algn="just">
              <a:lnSpc>
                <a:spcPct val="100000"/>
              </a:lnSpc>
            </a:pPr>
            <a:r>
              <a:rPr lang="ru-RU">
                <a:solidFill>
                  <a:srgbClr val="000000"/>
                </a:solidFill>
                <a:latin typeface="Calibri"/>
              </a:rPr>
              <a:t>En France ….......... a lieu 47 jours avant le jour de Pâques. Mardi gras est une fête religieuse. </a:t>
            </a:r>
            <a:endParaRPr/>
          </a:p>
          <a:p>
            <a:pPr algn="just">
              <a:lnSpc>
                <a:spcPct val="100000"/>
              </a:lnSpc>
            </a:pPr>
            <a:r>
              <a:rPr lang="ru-RU">
                <a:solidFill>
                  <a:srgbClr val="000000"/>
                </a:solidFill>
                <a:latin typeface="Calibri"/>
              </a:rPr>
              <a:t>Ce jour-là chaque famille prépare les crêpes . …....... est aussi le jour du festival. Ce carnaval</a:t>
            </a:r>
            <a:endParaRPr/>
          </a:p>
          <a:p>
            <a:pPr algn="just">
              <a:lnSpc>
                <a:spcPct val="100000"/>
              </a:lnSpc>
            </a:pPr>
            <a:r>
              <a:rPr lang="ru-RU">
                <a:solidFill>
                  <a:srgbClr val="000000"/>
                </a:solidFill>
                <a:latin typeface="Calibri"/>
              </a:rPr>
              <a:t> dure toute la journée, tout le monde s'amuse, mange des crêpes et danse dans les rues des</a:t>
            </a:r>
            <a:endParaRPr/>
          </a:p>
          <a:p>
            <a:pPr algn="just">
              <a:lnSpc>
                <a:spcPct val="100000"/>
              </a:lnSpc>
            </a:pPr>
            <a:r>
              <a:rPr lang="ru-RU">
                <a:solidFill>
                  <a:srgbClr val="000000"/>
                </a:solidFill>
                <a:latin typeface="Calibri"/>
              </a:rPr>
              <a:t> grandes villes!</a:t>
            </a:r>
            <a:endParaRPr/>
          </a:p>
          <a:p>
            <a:pPr algn="just">
              <a:lnSpc>
                <a:spcPct val="100000"/>
              </a:lnSpc>
            </a:pPr>
            <a:endParaRPr/>
          </a:p>
          <a:p>
            <a:pPr algn="just">
              <a:lnSpc>
                <a:spcPct val="100000"/>
              </a:lnSpc>
            </a:pPr>
            <a:r>
              <a:rPr lang="ru-RU">
                <a:solidFill>
                  <a:srgbClr val="000000"/>
                </a:solidFill>
                <a:latin typeface="Calibri"/>
              </a:rPr>
              <a:t>Le 14 juillet c'est la date de  …........... (ancienne prison). En 1789 le peuple de Paris voyant dans </a:t>
            </a:r>
            <a:endParaRPr/>
          </a:p>
          <a:p>
            <a:pPr algn="just">
              <a:lnSpc>
                <a:spcPct val="100000"/>
              </a:lnSpc>
            </a:pPr>
            <a:r>
              <a:rPr lang="ru-RU">
                <a:solidFill>
                  <a:srgbClr val="000000"/>
                </a:solidFill>
                <a:latin typeface="Calibri"/>
              </a:rPr>
              <a:t>cette prison l'emblème du dispotisme royal la detruisit. Ce jour-là les Français organisent des </a:t>
            </a:r>
            <a:endParaRPr/>
          </a:p>
          <a:p>
            <a:pPr algn="just">
              <a:lnSpc>
                <a:spcPct val="100000"/>
              </a:lnSpc>
            </a:pPr>
            <a:r>
              <a:rPr lang="ru-RU">
                <a:solidFill>
                  <a:srgbClr val="000000"/>
                </a:solidFill>
                <a:latin typeface="Calibri"/>
              </a:rPr>
              <a:t>bals, un défilé militaire le long des Champs Elysées en présence du président. Le soir la Tour </a:t>
            </a:r>
            <a:endParaRPr/>
          </a:p>
          <a:p>
            <a:pPr algn="just">
              <a:lnSpc>
                <a:spcPct val="100000"/>
              </a:lnSpc>
            </a:pPr>
            <a:r>
              <a:rPr lang="ru-RU">
                <a:solidFill>
                  <a:srgbClr val="000000"/>
                </a:solidFill>
                <a:latin typeface="Calibri"/>
              </a:rPr>
              <a:t>Eiffel brille de toutes les couleurs — c'est le feu d'artifice.</a:t>
            </a:r>
            <a:endParaRPr/>
          </a:p>
          <a:p>
            <a:pPr algn="just">
              <a:lnSpc>
                <a:spcPct val="100000"/>
              </a:lnSpc>
            </a:pPr>
            <a:endParaRPr/>
          </a:p>
          <a:p>
            <a:pPr algn="just">
              <a:lnSpc>
                <a:spcPct val="100000"/>
              </a:lnSpc>
            </a:pPr>
            <a:r>
              <a:rPr lang="ru-RU">
                <a:solidFill>
                  <a:srgbClr val="000000"/>
                </a:solidFill>
                <a:latin typeface="Calibri"/>
              </a:rPr>
              <a:t>La fête du travail est célébrée …......... Depuis 1947, …...... est un jour férié en France. </a:t>
            </a:r>
            <a:endParaRPr/>
          </a:p>
          <a:p>
            <a:pPr algn="just">
              <a:lnSpc>
                <a:spcPct val="100000"/>
              </a:lnSpc>
            </a:pPr>
            <a:r>
              <a:rPr lang="ru-RU">
                <a:solidFill>
                  <a:srgbClr val="000000"/>
                </a:solidFill>
                <a:latin typeface="Calibri"/>
              </a:rPr>
              <a:t>C’est aussi un jour de fête pour le muguet car la tradition populaire veut </a:t>
            </a:r>
            <a:endParaRPr/>
          </a:p>
          <a:p>
            <a:pPr algn="just">
              <a:lnSpc>
                <a:spcPct val="100000"/>
              </a:lnSpc>
            </a:pPr>
            <a:r>
              <a:rPr lang="ru-RU">
                <a:solidFill>
                  <a:srgbClr val="000000"/>
                </a:solidFill>
                <a:latin typeface="Calibri"/>
              </a:rPr>
              <a:t>qu’on offre un brin de muguet comme porte-bonheur.</a:t>
            </a:r>
            <a:endParaRPr/>
          </a:p>
          <a:p>
            <a:pPr algn="just">
              <a:lnSpc>
                <a:spcPct val="100000"/>
              </a:lnSpc>
            </a:pPr>
            <a:endParaRPr/>
          </a:p>
          <a:p>
            <a:pPr algn="just">
              <a:lnSpc>
                <a:spcPct val="100000"/>
              </a:lnSpc>
            </a:pPr>
            <a:r>
              <a:rPr lang="ru-RU">
                <a:solidFill>
                  <a:srgbClr val="000000"/>
                </a:solidFill>
                <a:latin typeface="Calibri"/>
              </a:rPr>
              <a:t>En France …........... est célébrée le 15 septembre. 12 millions d'éléves commencent </a:t>
            </a:r>
            <a:endParaRPr/>
          </a:p>
          <a:p>
            <a:pPr algn="just">
              <a:lnSpc>
                <a:spcPct val="100000"/>
              </a:lnSpc>
            </a:pPr>
            <a:r>
              <a:rPr lang="ru-RU">
                <a:solidFill>
                  <a:srgbClr val="000000"/>
                </a:solidFill>
                <a:latin typeface="Calibri"/>
              </a:rPr>
              <a:t>leurs études ce jour-là. …...... est la première fête d'automne.</a:t>
            </a:r>
            <a:endParaRPr/>
          </a:p>
          <a:p>
            <a:pPr algn="just">
              <a:lnSpc>
                <a:spcPct val="100000"/>
              </a:lnSpc>
            </a:pPr>
            <a:endParaRPr/>
          </a:p>
          <a:p>
            <a:pPr algn="just">
              <a:lnSpc>
                <a:spcPct val="100000"/>
              </a:lnSpc>
            </a:pP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CustomShape 1"/>
          <p:cNvSpPr/>
          <p:nvPr/>
        </p:nvSpPr>
        <p:spPr>
          <a:xfrm>
            <a:off x="410400" y="270720"/>
            <a:ext cx="8373240" cy="6280920"/>
          </a:xfrm>
          <a:prstGeom prst="rect">
            <a:avLst/>
          </a:prstGeom>
          <a:noFill/>
          <a:ln>
            <a:noFill/>
          </a:ln>
        </p:spPr>
        <p:txBody>
          <a:bodyPr wrap="none" lIns="0" tIns="0" rIns="0" bIns="0"/>
          <a:lstStyle/>
          <a:p>
            <a:pPr algn="just">
              <a:lnSpc>
                <a:spcPct val="100000"/>
              </a:lnSpc>
            </a:pPr>
            <a:r>
              <a:rPr lang="ru-RU">
                <a:solidFill>
                  <a:srgbClr val="000000"/>
                </a:solidFill>
                <a:latin typeface="Calibri"/>
              </a:rPr>
              <a:t>…............ est une fête chrétienne qui célèbre la naissance de Jésus-Christ. </a:t>
            </a:r>
            <a:endParaRPr/>
          </a:p>
          <a:p>
            <a:pPr algn="just">
              <a:lnSpc>
                <a:spcPct val="100000"/>
              </a:lnSpc>
            </a:pPr>
            <a:r>
              <a:rPr lang="ru-RU">
                <a:solidFill>
                  <a:srgbClr val="000000"/>
                </a:solidFill>
                <a:latin typeface="Calibri"/>
              </a:rPr>
              <a:t>Elle a lieu le 6 janvier. Ce jour, des millions de Français vont manger</a:t>
            </a:r>
            <a:endParaRPr/>
          </a:p>
          <a:p>
            <a:pPr algn="just">
              <a:lnSpc>
                <a:spcPct val="100000"/>
              </a:lnSpc>
            </a:pPr>
            <a:r>
              <a:rPr lang="ru-RU">
                <a:solidFill>
                  <a:srgbClr val="000000"/>
                </a:solidFill>
                <a:latin typeface="Calibri"/>
              </a:rPr>
              <a:t> la traditionnelle galette des rois en famille ou entre amis. La galette des rois en revanche , </a:t>
            </a:r>
            <a:endParaRPr/>
          </a:p>
          <a:p>
            <a:pPr algn="just">
              <a:lnSpc>
                <a:spcPct val="100000"/>
              </a:lnSpc>
            </a:pPr>
            <a:r>
              <a:rPr lang="ru-RU">
                <a:solidFill>
                  <a:srgbClr val="000000"/>
                </a:solidFill>
                <a:latin typeface="Calibri"/>
              </a:rPr>
              <a:t>est en fait une tradition qui nous vient de la Rome antique. Elle est vendue avec une couronne</a:t>
            </a:r>
            <a:endParaRPr/>
          </a:p>
          <a:p>
            <a:pPr algn="just">
              <a:lnSpc>
                <a:spcPct val="100000"/>
              </a:lnSpc>
            </a:pPr>
            <a:r>
              <a:rPr lang="ru-RU">
                <a:solidFill>
                  <a:srgbClr val="000000"/>
                </a:solidFill>
                <a:latin typeface="Calibri"/>
              </a:rPr>
              <a:t> en papier doré. Cette tarte est composée d’une pâte feuilletée et d'une crème à base </a:t>
            </a:r>
            <a:endParaRPr/>
          </a:p>
          <a:p>
            <a:pPr algn="just">
              <a:lnSpc>
                <a:spcPct val="100000"/>
              </a:lnSpc>
            </a:pPr>
            <a:r>
              <a:rPr lang="ru-RU">
                <a:solidFill>
                  <a:srgbClr val="000000"/>
                </a:solidFill>
                <a:latin typeface="Calibri"/>
              </a:rPr>
              <a:t>d’amandes douces, de beurre, d’œufs et de sucre. On cache dans cette galette une fève. </a:t>
            </a:r>
            <a:endParaRPr/>
          </a:p>
          <a:p>
            <a:pPr algn="just">
              <a:lnSpc>
                <a:spcPct val="100000"/>
              </a:lnSpc>
            </a:pPr>
            <a:r>
              <a:rPr lang="ru-RU">
                <a:solidFill>
                  <a:srgbClr val="000000"/>
                </a:solidFill>
                <a:latin typeface="Calibri"/>
              </a:rPr>
              <a:t>La personne qui la trouve devient "le roi ou la reine" de la journée.</a:t>
            </a:r>
            <a:endParaRPr/>
          </a:p>
          <a:p>
            <a:pPr algn="just">
              <a:lnSpc>
                <a:spcPct val="100000"/>
              </a:lnSpc>
            </a:pPr>
            <a:endParaRPr/>
          </a:p>
          <a:p>
            <a:pPr algn="just">
              <a:lnSpc>
                <a:spcPct val="100000"/>
              </a:lnSpc>
            </a:pPr>
            <a:r>
              <a:rPr lang="ru-RU">
                <a:solidFill>
                  <a:srgbClr val="000000"/>
                </a:solidFill>
                <a:latin typeface="Calibri"/>
              </a:rPr>
              <a:t>…........... est la fête la plus importante du christianisme. Chaque année , …........ est célébré</a:t>
            </a:r>
            <a:endParaRPr/>
          </a:p>
          <a:p>
            <a:pPr algn="just">
              <a:lnSpc>
                <a:spcPct val="100000"/>
              </a:lnSpc>
            </a:pPr>
            <a:r>
              <a:rPr lang="ru-RU">
                <a:solidFill>
                  <a:srgbClr val="000000"/>
                </a:solidFill>
                <a:latin typeface="Calibri"/>
              </a:rPr>
              <a:t> en février ou en mars. Cette jour-là les chrétiens vont à l'église pour célébrer</a:t>
            </a:r>
            <a:endParaRPr/>
          </a:p>
          <a:p>
            <a:pPr algn="just">
              <a:lnSpc>
                <a:spcPct val="100000"/>
              </a:lnSpc>
            </a:pPr>
            <a:r>
              <a:rPr lang="ru-RU">
                <a:solidFill>
                  <a:srgbClr val="000000"/>
                </a:solidFill>
                <a:latin typeface="Calibri"/>
              </a:rPr>
              <a:t> la résurection de Jésus-Christ (le fait qu'il n'est pas mort). Il est toujours de tradition </a:t>
            </a:r>
            <a:endParaRPr/>
          </a:p>
          <a:p>
            <a:pPr algn="just">
              <a:lnSpc>
                <a:spcPct val="100000"/>
              </a:lnSpc>
            </a:pPr>
            <a:r>
              <a:rPr lang="ru-RU">
                <a:solidFill>
                  <a:srgbClr val="000000"/>
                </a:solidFill>
                <a:latin typeface="Calibri"/>
              </a:rPr>
              <a:t>de peindre (colorier) des oeufs et de se les donner comme cadeaux.</a:t>
            </a:r>
            <a:endParaRPr/>
          </a:p>
          <a:p>
            <a:pPr algn="just">
              <a:lnSpc>
                <a:spcPct val="100000"/>
              </a:lnSpc>
            </a:pPr>
            <a:r>
              <a:rPr lang="ru-RU">
                <a:solidFill>
                  <a:srgbClr val="000000"/>
                </a:solidFill>
                <a:latin typeface="Calibri"/>
              </a:rPr>
              <a:t> Les petits Français adorent cette fête parce que les parents leur achètent </a:t>
            </a:r>
            <a:endParaRPr/>
          </a:p>
          <a:p>
            <a:pPr algn="just">
              <a:lnSpc>
                <a:spcPct val="100000"/>
              </a:lnSpc>
            </a:pPr>
            <a:r>
              <a:rPr lang="ru-RU">
                <a:solidFill>
                  <a:srgbClr val="000000"/>
                </a:solidFill>
                <a:latin typeface="Calibri"/>
              </a:rPr>
              <a:t>des oeufs et des lapins de chocolat. Ce sont deux symbole de …...........</a:t>
            </a:r>
            <a:endParaRPr/>
          </a:p>
          <a:p>
            <a:pPr algn="just">
              <a:lnSpc>
                <a:spcPct val="100000"/>
              </a:lnSpc>
            </a:pPr>
            <a:endParaRPr/>
          </a:p>
          <a:p>
            <a:pPr algn="just">
              <a:lnSpc>
                <a:spcPct val="100000"/>
              </a:lnSpc>
            </a:pPr>
            <a:r>
              <a:rPr lang="ru-RU">
                <a:solidFill>
                  <a:srgbClr val="000000"/>
                </a:solidFill>
                <a:latin typeface="Calibri"/>
              </a:rPr>
              <a:t>…............... est célébrée le 1 novembre. Ce jour-là les Français ont l'habitude d'aller </a:t>
            </a:r>
            <a:endParaRPr/>
          </a:p>
          <a:p>
            <a:pPr algn="just">
              <a:lnSpc>
                <a:spcPct val="100000"/>
              </a:lnSpc>
            </a:pPr>
            <a:r>
              <a:rPr lang="ru-RU">
                <a:solidFill>
                  <a:srgbClr val="000000"/>
                </a:solidFill>
                <a:latin typeface="Calibri"/>
              </a:rPr>
              <a:t>aux cimetières pour commémorer les parents morts. On croit que ce jour-là les âmes </a:t>
            </a:r>
            <a:endParaRPr/>
          </a:p>
          <a:p>
            <a:pPr algn="just">
              <a:lnSpc>
                <a:spcPct val="100000"/>
              </a:lnSpc>
            </a:pPr>
            <a:r>
              <a:rPr lang="ru-RU">
                <a:solidFill>
                  <a:srgbClr val="000000"/>
                </a:solidFill>
                <a:latin typeface="Calibri"/>
              </a:rPr>
              <a:t>des morts retournent dans leurs maisons et demandent de la norriture sacrificielle. </a:t>
            </a:r>
            <a:endParaRPr/>
          </a:p>
          <a:p>
            <a:pPr algn="just">
              <a:lnSpc>
                <a:spcPct val="100000"/>
              </a:lnSpc>
            </a:pPr>
            <a:endParaRPr/>
          </a:p>
          <a:p>
            <a:pPr algn="just">
              <a:lnSpc>
                <a:spcPct val="100000"/>
              </a:lnSpc>
            </a:pPr>
            <a:r>
              <a:rPr lang="ru-RU">
                <a:solidFill>
                  <a:srgbClr val="000000"/>
                </a:solidFill>
                <a:latin typeface="Calibri"/>
              </a:rPr>
              <a:t>En France le ….... est fêté le 25 décembre. Le …........ est la plus intéressante fête d'hiver. </a:t>
            </a:r>
            <a:endParaRPr/>
          </a:p>
          <a:p>
            <a:pPr algn="just">
              <a:lnSpc>
                <a:spcPct val="100000"/>
              </a:lnSpc>
            </a:pPr>
            <a:r>
              <a:rPr lang="ru-RU">
                <a:solidFill>
                  <a:srgbClr val="000000"/>
                </a:solidFill>
                <a:latin typeface="Calibri"/>
              </a:rPr>
              <a:t>On pend les chaussettes sur la cheminée et le Père …...... y met des cadeaux. Le dîner de …........</a:t>
            </a:r>
            <a:endParaRPr/>
          </a:p>
          <a:p>
            <a:pPr algn="just">
              <a:lnSpc>
                <a:spcPct val="100000"/>
              </a:lnSpc>
            </a:pPr>
            <a:r>
              <a:rPr lang="ru-RU">
                <a:solidFill>
                  <a:srgbClr val="000000"/>
                </a:solidFill>
                <a:latin typeface="Calibri"/>
              </a:rPr>
              <a:t> est appelé Le Réveillon.</a:t>
            </a:r>
            <a:endParaRPr/>
          </a:p>
          <a:p>
            <a:pPr algn="just">
              <a:lnSpc>
                <a:spcPct val="100000"/>
              </a:lnSpc>
            </a:pPr>
            <a:r>
              <a:rPr lang="ru-RU">
                <a:solidFill>
                  <a:srgbClr val="000000"/>
                </a:solidFill>
                <a:latin typeface="Calibri"/>
              </a:rPr>
              <a:t>On décore la maison et l'arbre de …..... . Le ….... c'est une fête de famille. </a:t>
            </a:r>
            <a:endParaRPr/>
          </a:p>
          <a:p>
            <a:pPr algn="just">
              <a:lnSpc>
                <a:spcPct val="100000"/>
              </a:lnSpc>
            </a:pP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CustomShape 1"/>
          <p:cNvSpPr/>
          <p:nvPr/>
        </p:nvSpPr>
        <p:spPr>
          <a:xfrm>
            <a:off x="410400" y="342720"/>
            <a:ext cx="8301240" cy="6064920"/>
          </a:xfrm>
          <a:prstGeom prst="rect">
            <a:avLst/>
          </a:prstGeom>
          <a:noFill/>
          <a:ln>
            <a:noFill/>
          </a:ln>
        </p:spPr>
        <p:txBody>
          <a:bodyPr wrap="none" lIns="0" tIns="0" rIns="0" bIns="0"/>
          <a:lstStyle/>
          <a:p>
            <a:pPr algn="just">
              <a:lnSpc>
                <a:spcPct val="100000"/>
              </a:lnSpc>
            </a:pPr>
            <a:r>
              <a:rPr lang="ru-RU">
                <a:solidFill>
                  <a:srgbClr val="000000"/>
                </a:solidFill>
                <a:latin typeface="Calibri"/>
              </a:rPr>
              <a:t>…............ est célébrée le 1 avril. En Russie on appelle cette fête la journée des fous. </a:t>
            </a:r>
            <a:endParaRPr/>
          </a:p>
          <a:p>
            <a:pPr algn="just">
              <a:lnSpc>
                <a:spcPct val="100000"/>
              </a:lnSpc>
            </a:pPr>
            <a:r>
              <a:rPr lang="ru-RU">
                <a:solidFill>
                  <a:srgbClr val="000000"/>
                </a:solidFill>
                <a:latin typeface="Calibri"/>
              </a:rPr>
              <a:t>Cette fête est née en 1564 l'année où le roi de France Charles IX a changé la date </a:t>
            </a:r>
            <a:endParaRPr/>
          </a:p>
          <a:p>
            <a:pPr algn="just">
              <a:lnSpc>
                <a:spcPct val="100000"/>
              </a:lnSpc>
            </a:pPr>
            <a:r>
              <a:rPr lang="ru-RU">
                <a:solidFill>
                  <a:srgbClr val="000000"/>
                </a:solidFill>
                <a:latin typeface="Calibri"/>
              </a:rPr>
              <a:t>du Nouvel An. Il a ordonné de la fêter le 1 janvier au lieu du 1 avril. </a:t>
            </a:r>
            <a:endParaRPr/>
          </a:p>
          <a:p>
            <a:pPr algn="just">
              <a:lnSpc>
                <a:spcPct val="100000"/>
              </a:lnSpc>
            </a:pPr>
            <a:r>
              <a:rPr lang="ru-RU">
                <a:solidFill>
                  <a:srgbClr val="000000"/>
                </a:solidFill>
                <a:latin typeface="Calibri"/>
              </a:rPr>
              <a:t>Ce jour-là tout le monde fait des blagues, même à la télé on plaisante.</a:t>
            </a:r>
            <a:endParaRPr/>
          </a:p>
          <a:p>
            <a:pPr algn="just">
              <a:lnSpc>
                <a:spcPct val="100000"/>
              </a:lnSpc>
            </a:pPr>
            <a:r>
              <a:rPr lang="ru-RU">
                <a:solidFill>
                  <a:srgbClr val="000000"/>
                </a:solidFill>
                <a:latin typeface="Calibri"/>
              </a:rPr>
              <a:t> Par exemple, on peut dire que ce jour-ci il neigera et les températures </a:t>
            </a:r>
            <a:endParaRPr/>
          </a:p>
          <a:p>
            <a:pPr algn="just">
              <a:lnSpc>
                <a:spcPct val="100000"/>
              </a:lnSpc>
            </a:pPr>
            <a:r>
              <a:rPr lang="ru-RU">
                <a:solidFill>
                  <a:srgbClr val="000000"/>
                </a:solidFill>
                <a:latin typeface="Calibri"/>
              </a:rPr>
              <a:t>descendendront à moins 30 degrés. Les enfants fêtent cette journée à leur manière:</a:t>
            </a:r>
            <a:endParaRPr/>
          </a:p>
          <a:p>
            <a:pPr algn="just">
              <a:lnSpc>
                <a:spcPct val="100000"/>
              </a:lnSpc>
            </a:pPr>
            <a:r>
              <a:rPr lang="ru-RU">
                <a:solidFill>
                  <a:srgbClr val="000000"/>
                </a:solidFill>
                <a:latin typeface="Calibri"/>
              </a:rPr>
              <a:t> ils attachent un poisson de papier sur le dos de la personne dont on veut se moquer.</a:t>
            </a:r>
            <a:endParaRPr/>
          </a:p>
          <a:p>
            <a:pPr algn="just">
              <a:lnSpc>
                <a:spcPct val="100000"/>
              </a:lnSpc>
            </a:pPr>
            <a:endParaRPr/>
          </a:p>
          <a:p>
            <a:pPr algn="just">
              <a:lnSpc>
                <a:spcPct val="100000"/>
              </a:lnSpc>
            </a:pPr>
            <a:r>
              <a:rPr lang="ru-RU">
                <a:solidFill>
                  <a:srgbClr val="000000"/>
                </a:solidFill>
                <a:latin typeface="Calibri"/>
              </a:rPr>
              <a:t>….......... a lieu en  juin. Cette fête francaise est une phénomène unique. La rose est le symbole </a:t>
            </a:r>
            <a:endParaRPr/>
          </a:p>
          <a:p>
            <a:pPr algn="just">
              <a:lnSpc>
                <a:spcPct val="100000"/>
              </a:lnSpc>
            </a:pPr>
            <a:r>
              <a:rPr lang="ru-RU">
                <a:solidFill>
                  <a:srgbClr val="000000"/>
                </a:solidFill>
                <a:latin typeface="Calibri"/>
              </a:rPr>
              <a:t>de cette fête. La tradition veut que les enfants offrent à leurs pères des roses rouges.</a:t>
            </a:r>
            <a:endParaRPr/>
          </a:p>
          <a:p>
            <a:pPr algn="just">
              <a:lnSpc>
                <a:spcPct val="100000"/>
              </a:lnSpc>
            </a:pPr>
            <a:endParaRPr/>
          </a:p>
          <a:p>
            <a:pPr algn="just">
              <a:lnSpc>
                <a:spcPct val="100000"/>
              </a:lnSpc>
            </a:pPr>
            <a:r>
              <a:rPr lang="ru-RU">
                <a:solidFill>
                  <a:srgbClr val="000000"/>
                </a:solidFill>
                <a:latin typeface="Calibri"/>
              </a:rPr>
              <a:t>C'est la journée internationale des femmes. Le gouvernement français instore le caractère</a:t>
            </a:r>
            <a:endParaRPr/>
          </a:p>
          <a:p>
            <a:pPr algn="just">
              <a:lnSpc>
                <a:spcPct val="100000"/>
              </a:lnSpc>
            </a:pPr>
            <a:r>
              <a:rPr lang="ru-RU">
                <a:solidFill>
                  <a:srgbClr val="000000"/>
                </a:solidFill>
                <a:latin typeface="Calibri"/>
              </a:rPr>
              <a:t> officiel de la célébration de la journée de la femme ............ et en fait une célébration </a:t>
            </a:r>
            <a:endParaRPr/>
          </a:p>
          <a:p>
            <a:pPr algn="just">
              <a:lnSpc>
                <a:spcPct val="100000"/>
              </a:lnSpc>
            </a:pPr>
            <a:r>
              <a:rPr lang="ru-RU">
                <a:solidFill>
                  <a:srgbClr val="000000"/>
                </a:solidFill>
                <a:latin typeface="Calibri"/>
              </a:rPr>
              <a:t>pour les Droits de la Femme. Beaucoup de cérémonies sont destinées à glorifier, </a:t>
            </a:r>
            <a:endParaRPr/>
          </a:p>
          <a:p>
            <a:pPr algn="just">
              <a:lnSpc>
                <a:spcPct val="100000"/>
              </a:lnSpc>
            </a:pPr>
            <a:r>
              <a:rPr lang="ru-RU">
                <a:solidFill>
                  <a:srgbClr val="000000"/>
                </a:solidFill>
                <a:latin typeface="Calibri"/>
              </a:rPr>
              <a:t>revaloriser l'importance du rôle des femmes dans la société francaise.</a:t>
            </a:r>
            <a:endParaRPr/>
          </a:p>
          <a:p>
            <a:pPr algn="just">
              <a:lnSpc>
                <a:spcPct val="100000"/>
              </a:lnSpc>
            </a:pP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 name="Picture 2"/>
          <p:cNvPicPr/>
          <p:nvPr/>
        </p:nvPicPr>
        <p:blipFill>
          <a:blip r:embed="rId2"/>
          <a:stretch>
            <a:fillRect/>
          </a:stretch>
        </p:blipFill>
        <p:spPr>
          <a:xfrm>
            <a:off x="0" y="3573000"/>
            <a:ext cx="5044680" cy="3283560"/>
          </a:xfrm>
          <a:prstGeom prst="rect">
            <a:avLst/>
          </a:prstGeom>
          <a:ln>
            <a:noFill/>
          </a:ln>
        </p:spPr>
      </p:pic>
      <p:pic>
        <p:nvPicPr>
          <p:cNvPr id="117" name="Picture 4"/>
          <p:cNvPicPr/>
          <p:nvPr/>
        </p:nvPicPr>
        <p:blipFill>
          <a:blip r:embed="rId3"/>
          <a:stretch>
            <a:fillRect/>
          </a:stretch>
        </p:blipFill>
        <p:spPr>
          <a:xfrm>
            <a:off x="3276000" y="116640"/>
            <a:ext cx="5893920" cy="3431160"/>
          </a:xfrm>
          <a:prstGeom prst="rect">
            <a:avLst/>
          </a:prstGeom>
          <a:ln>
            <a:noFill/>
          </a:ln>
        </p:spPr>
      </p:pic>
      <p:sp>
        <p:nvSpPr>
          <p:cNvPr id="118" name="CustomShape 1"/>
          <p:cNvSpPr/>
          <p:nvPr/>
        </p:nvSpPr>
        <p:spPr>
          <a:xfrm>
            <a:off x="0" y="936000"/>
            <a:ext cx="3887640" cy="1367640"/>
          </a:xfrm>
          <a:prstGeom prst="rect">
            <a:avLst/>
          </a:prstGeom>
          <a:noFill/>
          <a:ln>
            <a:noFill/>
          </a:ln>
        </p:spPr>
        <p:txBody>
          <a:bodyPr lIns="90000" tIns="45000" rIns="90000" bIns="45000"/>
          <a:lstStyle/>
          <a:p>
            <a:pPr>
              <a:lnSpc>
                <a:spcPct val="100000"/>
              </a:lnSpc>
            </a:pPr>
            <a:r>
              <a:rPr lang="ru-RU" sz="2800">
                <a:solidFill>
                  <a:srgbClr val="000000"/>
                </a:solidFill>
                <a:latin typeface="Calibri"/>
              </a:rPr>
              <a:t> La prise de la Bastille</a:t>
            </a:r>
            <a:endParaRPr/>
          </a:p>
          <a:p>
            <a:pPr>
              <a:lnSpc>
                <a:spcPct val="100000"/>
              </a:lnSpc>
            </a:pPr>
            <a:r>
              <a:rPr lang="ru-RU" sz="2800">
                <a:solidFill>
                  <a:srgbClr val="000000"/>
                </a:solidFill>
                <a:latin typeface="Calibri"/>
              </a:rPr>
              <a:t> </a:t>
            </a:r>
            <a:endParaRPr/>
          </a:p>
          <a:p>
            <a:pPr algn="ctr">
              <a:lnSpc>
                <a:spcPct val="100000"/>
              </a:lnSpc>
            </a:pPr>
            <a:r>
              <a:rPr lang="ru-RU" sz="2800">
                <a:solidFill>
                  <a:srgbClr val="000000"/>
                </a:solidFill>
                <a:latin typeface="Calibri"/>
              </a:rPr>
              <a:t>est une fête nationale.  </a:t>
            </a:r>
            <a:endParaRPr/>
          </a:p>
        </p:txBody>
      </p:sp>
      <p:sp>
        <p:nvSpPr>
          <p:cNvPr id="119" name="CustomShape 2"/>
          <p:cNvSpPr/>
          <p:nvPr/>
        </p:nvSpPr>
        <p:spPr>
          <a:xfrm>
            <a:off x="5112000" y="3672000"/>
            <a:ext cx="4123800" cy="3106080"/>
          </a:xfrm>
          <a:prstGeom prst="rect">
            <a:avLst/>
          </a:prstGeom>
          <a:noFill/>
          <a:ln>
            <a:noFill/>
          </a:ln>
        </p:spPr>
        <p:txBody>
          <a:bodyPr lIns="90000" tIns="45000" rIns="90000" bIns="45000"/>
          <a:lstStyle/>
          <a:p>
            <a:pPr algn="just">
              <a:lnSpc>
                <a:spcPct val="100000"/>
              </a:lnSpc>
            </a:pPr>
            <a:r>
              <a:rPr lang="ru-RU">
                <a:solidFill>
                  <a:srgbClr val="000000"/>
                </a:solidFill>
                <a:latin typeface="Calibri"/>
              </a:rPr>
              <a:t>Le 14 juillet c'est la date de  la prise de la Bastille (ancienne prison). En 1789 le peuple de Paris voyant dans cette prison l'emblème du dispotisme royal la detruisit. </a:t>
            </a:r>
            <a:endParaRPr/>
          </a:p>
          <a:p>
            <a:pPr algn="just">
              <a:lnSpc>
                <a:spcPct val="100000"/>
              </a:lnSpc>
            </a:pPr>
            <a:r>
              <a:rPr lang="ru-RU">
                <a:solidFill>
                  <a:srgbClr val="000000"/>
                </a:solidFill>
                <a:latin typeface="Calibri"/>
              </a:rPr>
              <a:t>Ce jour-là les Français organisent des bals,  un défilé militaire le long des Champs Elysées en présence du président. Le soir la Tour Eiffel brille de toutes les couleurs — c'est le feu d'artifice.</a:t>
            </a:r>
            <a:endParaRPr/>
          </a:p>
          <a:p>
            <a:pPr>
              <a:lnSpc>
                <a:spcPct val="100000"/>
              </a:lnSpc>
            </a:pP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 name="Picture 2"/>
          <p:cNvPicPr/>
          <p:nvPr/>
        </p:nvPicPr>
        <p:blipFill>
          <a:blip r:embed="rId2"/>
          <a:stretch>
            <a:fillRect/>
          </a:stretch>
        </p:blipFill>
        <p:spPr>
          <a:xfrm>
            <a:off x="0" y="3435840"/>
            <a:ext cx="3929058" cy="3422160"/>
          </a:xfrm>
          <a:prstGeom prst="rect">
            <a:avLst/>
          </a:prstGeom>
          <a:ln>
            <a:noFill/>
          </a:ln>
        </p:spPr>
      </p:pic>
      <p:sp>
        <p:nvSpPr>
          <p:cNvPr id="121" name="CustomShape 1"/>
          <p:cNvSpPr/>
          <p:nvPr/>
        </p:nvSpPr>
        <p:spPr>
          <a:xfrm>
            <a:off x="1619640" y="1561320"/>
            <a:ext cx="2916000" cy="1102320"/>
          </a:xfrm>
          <a:prstGeom prst="rect">
            <a:avLst/>
          </a:prstGeom>
          <a:noFill/>
          <a:ln>
            <a:noFill/>
          </a:ln>
        </p:spPr>
        <p:txBody>
          <a:bodyPr lIns="90000" tIns="45000" rIns="90000" bIns="45000"/>
          <a:lstStyle/>
          <a:p>
            <a:pPr>
              <a:lnSpc>
                <a:spcPct val="100000"/>
              </a:lnSpc>
            </a:pPr>
            <a:r>
              <a:rPr lang="ru-RU" sz="2800">
                <a:solidFill>
                  <a:srgbClr val="000000"/>
                </a:solidFill>
                <a:latin typeface="Calibri"/>
              </a:rPr>
              <a:t>La Rentrée</a:t>
            </a:r>
            <a:endParaRPr/>
          </a:p>
        </p:txBody>
      </p:sp>
      <p:pic>
        <p:nvPicPr>
          <p:cNvPr id="122" name="Picture 4"/>
          <p:cNvPicPr/>
          <p:nvPr/>
        </p:nvPicPr>
        <p:blipFill>
          <a:blip r:embed="rId3"/>
          <a:stretch>
            <a:fillRect/>
          </a:stretch>
        </p:blipFill>
        <p:spPr>
          <a:xfrm>
            <a:off x="4800960" y="428760"/>
            <a:ext cx="4329720" cy="2633400"/>
          </a:xfrm>
          <a:prstGeom prst="rect">
            <a:avLst/>
          </a:prstGeom>
          <a:ln>
            <a:noFill/>
          </a:ln>
        </p:spPr>
      </p:pic>
      <p:sp>
        <p:nvSpPr>
          <p:cNvPr id="123" name="CustomShape 2"/>
          <p:cNvSpPr/>
          <p:nvPr/>
        </p:nvSpPr>
        <p:spPr>
          <a:xfrm>
            <a:off x="5328000" y="3744000"/>
            <a:ext cx="3623760" cy="2026800"/>
          </a:xfrm>
          <a:prstGeom prst="rect">
            <a:avLst/>
          </a:prstGeom>
          <a:noFill/>
          <a:ln>
            <a:noFill/>
          </a:ln>
        </p:spPr>
      </p:sp>
      <p:sp>
        <p:nvSpPr>
          <p:cNvPr id="124" name="TextShape 3"/>
          <p:cNvSpPr txBox="1"/>
          <p:nvPr/>
        </p:nvSpPr>
        <p:spPr>
          <a:xfrm>
            <a:off x="4214810" y="3000372"/>
            <a:ext cx="10644262" cy="2993988"/>
          </a:xfrm>
          <a:prstGeom prst="rect">
            <a:avLst/>
          </a:prstGeom>
        </p:spPr>
        <p:txBody>
          <a:bodyPr wrap="none" lIns="90000" tIns="45000" rIns="90000" bIns="45000"/>
          <a:lstStyle/>
          <a:p>
            <a:pPr algn="just">
              <a:lnSpc>
                <a:spcPct val="100000"/>
              </a:lnSpc>
            </a:pPr>
            <a:r>
              <a:rPr lang="ru-RU" sz="1600" dirty="0" err="1">
                <a:latin typeface="Calibri"/>
              </a:rPr>
              <a:t>En</a:t>
            </a:r>
            <a:r>
              <a:rPr lang="ru-RU" sz="1600" dirty="0">
                <a:latin typeface="Calibri"/>
              </a:rPr>
              <a:t> </a:t>
            </a:r>
            <a:r>
              <a:rPr lang="ru-RU" sz="1600" dirty="0" err="1">
                <a:latin typeface="Calibri"/>
              </a:rPr>
              <a:t>France</a:t>
            </a:r>
            <a:r>
              <a:rPr lang="ru-RU" sz="1600" dirty="0">
                <a:latin typeface="Calibri"/>
              </a:rPr>
              <a:t> </a:t>
            </a:r>
            <a:r>
              <a:rPr lang="ru-RU" sz="1600" dirty="0" err="1">
                <a:latin typeface="Calibri"/>
              </a:rPr>
              <a:t>la</a:t>
            </a:r>
            <a:r>
              <a:rPr lang="ru-RU" sz="1600" dirty="0">
                <a:latin typeface="Calibri"/>
              </a:rPr>
              <a:t> </a:t>
            </a:r>
            <a:r>
              <a:rPr lang="ru-RU" sz="1600" dirty="0" err="1">
                <a:latin typeface="Calibri"/>
              </a:rPr>
              <a:t>rentrée</a:t>
            </a:r>
            <a:r>
              <a:rPr lang="ru-RU" sz="1600" dirty="0">
                <a:latin typeface="Calibri"/>
              </a:rPr>
              <a:t> </a:t>
            </a:r>
            <a:r>
              <a:rPr lang="ru-RU" sz="1600" dirty="0" err="1">
                <a:latin typeface="Calibri"/>
              </a:rPr>
              <a:t>est</a:t>
            </a:r>
            <a:r>
              <a:rPr lang="ru-RU" sz="1600" dirty="0">
                <a:latin typeface="Calibri"/>
              </a:rPr>
              <a:t> </a:t>
            </a:r>
            <a:r>
              <a:rPr lang="ru-RU" sz="1600" dirty="0" err="1">
                <a:latin typeface="Calibri"/>
              </a:rPr>
              <a:t>célébrée</a:t>
            </a:r>
            <a:r>
              <a:rPr lang="ru-RU" sz="1600" dirty="0">
                <a:latin typeface="Calibri"/>
              </a:rPr>
              <a:t> </a:t>
            </a:r>
            <a:r>
              <a:rPr lang="ru-RU" sz="1600" dirty="0" err="1">
                <a:latin typeface="Calibri"/>
              </a:rPr>
              <a:t>le</a:t>
            </a:r>
            <a:r>
              <a:rPr lang="ru-RU" sz="1600" dirty="0">
                <a:latin typeface="Calibri"/>
              </a:rPr>
              <a:t> 15 </a:t>
            </a:r>
            <a:r>
              <a:rPr lang="ru-RU" sz="1600" dirty="0" err="1">
                <a:latin typeface="Calibri"/>
              </a:rPr>
              <a:t>septembre</a:t>
            </a:r>
            <a:r>
              <a:rPr lang="ru-RU" sz="1600" dirty="0">
                <a:latin typeface="Calibri"/>
              </a:rPr>
              <a:t>. </a:t>
            </a:r>
            <a:endParaRPr lang="ru-RU" sz="1600" dirty="0" smtClean="0">
              <a:latin typeface="Calibri"/>
            </a:endParaRPr>
          </a:p>
          <a:p>
            <a:pPr algn="just">
              <a:lnSpc>
                <a:spcPct val="100000"/>
              </a:lnSpc>
            </a:pPr>
            <a:r>
              <a:rPr lang="ru-RU" sz="1600" dirty="0" smtClean="0">
                <a:latin typeface="Calibri"/>
              </a:rPr>
              <a:t>12 </a:t>
            </a:r>
            <a:r>
              <a:rPr lang="ru-RU" sz="1600" dirty="0" err="1">
                <a:latin typeface="Calibri"/>
              </a:rPr>
              <a:t>millions</a:t>
            </a:r>
            <a:r>
              <a:rPr lang="ru-RU" sz="1600" dirty="0">
                <a:latin typeface="Calibri"/>
              </a:rPr>
              <a:t> </a:t>
            </a:r>
            <a:r>
              <a:rPr lang="ru-RU" sz="1600" dirty="0" err="1">
                <a:latin typeface="Calibri"/>
              </a:rPr>
              <a:t>d'éléves</a:t>
            </a:r>
            <a:r>
              <a:rPr lang="ru-RU" sz="1600" dirty="0">
                <a:latin typeface="Calibri"/>
              </a:rPr>
              <a:t> </a:t>
            </a:r>
            <a:r>
              <a:rPr lang="ru-RU" sz="1600" dirty="0" err="1">
                <a:latin typeface="Calibri"/>
              </a:rPr>
              <a:t>commencent</a:t>
            </a:r>
            <a:r>
              <a:rPr lang="ru-RU" sz="1600" dirty="0">
                <a:latin typeface="Calibri"/>
              </a:rPr>
              <a:t> </a:t>
            </a:r>
            <a:r>
              <a:rPr lang="ru-RU" sz="1600" dirty="0" err="1">
                <a:latin typeface="Calibri"/>
              </a:rPr>
              <a:t>leurs</a:t>
            </a:r>
            <a:r>
              <a:rPr lang="ru-RU" sz="1600" dirty="0">
                <a:latin typeface="Calibri"/>
              </a:rPr>
              <a:t> </a:t>
            </a:r>
            <a:r>
              <a:rPr lang="ru-RU" sz="1600" dirty="0" err="1">
                <a:latin typeface="Calibri"/>
              </a:rPr>
              <a:t>études</a:t>
            </a:r>
            <a:r>
              <a:rPr lang="ru-RU" sz="1600" dirty="0">
                <a:latin typeface="Calibri"/>
              </a:rPr>
              <a:t> </a:t>
            </a:r>
            <a:r>
              <a:rPr lang="ru-RU" sz="1600" dirty="0" err="1">
                <a:latin typeface="Calibri"/>
              </a:rPr>
              <a:t>ce</a:t>
            </a:r>
            <a:r>
              <a:rPr lang="ru-RU" sz="1600" dirty="0">
                <a:latin typeface="Calibri"/>
              </a:rPr>
              <a:t> </a:t>
            </a:r>
            <a:r>
              <a:rPr lang="ru-RU" sz="1600" dirty="0" err="1">
                <a:latin typeface="Calibri"/>
              </a:rPr>
              <a:t>jour-là</a:t>
            </a:r>
            <a:r>
              <a:rPr lang="ru-RU" sz="1600" dirty="0">
                <a:latin typeface="Calibri"/>
              </a:rPr>
              <a:t>.</a:t>
            </a:r>
            <a:endParaRPr sz="1600"/>
          </a:p>
          <a:p>
            <a:pPr algn="just">
              <a:lnSpc>
                <a:spcPct val="100000"/>
              </a:lnSpc>
            </a:pPr>
            <a:r>
              <a:rPr lang="ru-RU" sz="1600" dirty="0" err="1">
                <a:latin typeface="Calibri"/>
              </a:rPr>
              <a:t>La</a:t>
            </a:r>
            <a:r>
              <a:rPr lang="ru-RU" sz="1600" dirty="0">
                <a:latin typeface="Calibri"/>
              </a:rPr>
              <a:t> </a:t>
            </a:r>
            <a:r>
              <a:rPr lang="ru-RU" sz="1600" dirty="0" err="1">
                <a:latin typeface="Calibri"/>
              </a:rPr>
              <a:t>rentrée</a:t>
            </a:r>
            <a:r>
              <a:rPr lang="ru-RU" sz="1600" dirty="0">
                <a:latin typeface="Calibri"/>
              </a:rPr>
              <a:t> </a:t>
            </a:r>
            <a:r>
              <a:rPr lang="ru-RU" sz="1600" dirty="0" err="1">
                <a:latin typeface="Calibri"/>
              </a:rPr>
              <a:t>est</a:t>
            </a:r>
            <a:r>
              <a:rPr lang="ru-RU" sz="1600" dirty="0">
                <a:latin typeface="Calibri"/>
              </a:rPr>
              <a:t> </a:t>
            </a:r>
            <a:r>
              <a:rPr lang="ru-RU" sz="1600" dirty="0" err="1">
                <a:latin typeface="Calibri"/>
              </a:rPr>
              <a:t>la</a:t>
            </a:r>
            <a:r>
              <a:rPr lang="ru-RU" sz="1600" dirty="0">
                <a:latin typeface="Calibri"/>
              </a:rPr>
              <a:t> </a:t>
            </a:r>
            <a:r>
              <a:rPr lang="ru-RU" sz="1600" dirty="0" err="1">
                <a:latin typeface="Calibri"/>
              </a:rPr>
              <a:t>première</a:t>
            </a:r>
            <a:r>
              <a:rPr lang="ru-RU" sz="1600" dirty="0">
                <a:latin typeface="Calibri"/>
              </a:rPr>
              <a:t> </a:t>
            </a:r>
            <a:r>
              <a:rPr lang="ru-RU" sz="1600" dirty="0" err="1">
                <a:latin typeface="Calibri"/>
              </a:rPr>
              <a:t>fête</a:t>
            </a:r>
            <a:r>
              <a:rPr lang="ru-RU" sz="1600" dirty="0">
                <a:latin typeface="Calibri"/>
              </a:rPr>
              <a:t> </a:t>
            </a:r>
            <a:r>
              <a:rPr lang="ru-RU" sz="1600" dirty="0" err="1">
                <a:latin typeface="Calibri"/>
              </a:rPr>
              <a:t>d'automne</a:t>
            </a:r>
            <a:r>
              <a:rPr lang="ru-RU" sz="1600" dirty="0">
                <a:latin typeface="Calibri"/>
              </a:rPr>
              <a:t>.</a:t>
            </a:r>
            <a:endParaRPr sz="160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 name="Picture 2"/>
          <p:cNvPicPr/>
          <p:nvPr/>
        </p:nvPicPr>
        <p:blipFill>
          <a:blip r:embed="rId2"/>
          <a:stretch>
            <a:fillRect/>
          </a:stretch>
        </p:blipFill>
        <p:spPr>
          <a:xfrm>
            <a:off x="0" y="0"/>
            <a:ext cx="5146560" cy="3859560"/>
          </a:xfrm>
          <a:prstGeom prst="rect">
            <a:avLst/>
          </a:prstGeom>
          <a:ln>
            <a:noFill/>
          </a:ln>
        </p:spPr>
      </p:pic>
      <p:pic>
        <p:nvPicPr>
          <p:cNvPr id="126" name="Picture 3"/>
          <p:cNvPicPr/>
          <p:nvPr/>
        </p:nvPicPr>
        <p:blipFill>
          <a:blip r:embed="rId3"/>
          <a:stretch>
            <a:fillRect/>
          </a:stretch>
        </p:blipFill>
        <p:spPr>
          <a:xfrm>
            <a:off x="5148000" y="3861000"/>
            <a:ext cx="3994560" cy="2990880"/>
          </a:xfrm>
          <a:prstGeom prst="rect">
            <a:avLst/>
          </a:prstGeom>
          <a:ln>
            <a:noFill/>
          </a:ln>
        </p:spPr>
      </p:pic>
      <p:sp>
        <p:nvSpPr>
          <p:cNvPr id="127" name="CustomShape 1"/>
          <p:cNvSpPr/>
          <p:nvPr/>
        </p:nvSpPr>
        <p:spPr>
          <a:xfrm>
            <a:off x="6159960" y="1296000"/>
            <a:ext cx="2623680" cy="863640"/>
          </a:xfrm>
          <a:prstGeom prst="rect">
            <a:avLst/>
          </a:prstGeom>
          <a:noFill/>
          <a:ln>
            <a:noFill/>
          </a:ln>
        </p:spPr>
        <p:txBody>
          <a:bodyPr wrap="none" lIns="90000" tIns="45000" rIns="90000" bIns="45000"/>
          <a:lstStyle/>
          <a:p>
            <a:pPr algn="ctr">
              <a:lnSpc>
                <a:spcPct val="100000"/>
              </a:lnSpc>
            </a:pPr>
            <a:r>
              <a:rPr lang="ru-RU" sz="2800">
                <a:solidFill>
                  <a:srgbClr val="000000"/>
                </a:solidFill>
                <a:latin typeface="Calibri"/>
              </a:rPr>
              <a:t>Noёl</a:t>
            </a:r>
            <a:endParaRPr/>
          </a:p>
        </p:txBody>
      </p:sp>
      <p:sp>
        <p:nvSpPr>
          <p:cNvPr id="128" name="TextShape 2"/>
          <p:cNvSpPr txBox="1"/>
          <p:nvPr/>
        </p:nvSpPr>
        <p:spPr>
          <a:xfrm>
            <a:off x="0" y="3827880"/>
            <a:ext cx="5072066" cy="2880360"/>
          </a:xfrm>
          <a:prstGeom prst="rect">
            <a:avLst/>
          </a:prstGeom>
        </p:spPr>
        <p:txBody>
          <a:bodyPr wrap="none" lIns="90000" tIns="45000" rIns="90000" bIns="45000"/>
          <a:lstStyle/>
          <a:p>
            <a:pPr algn="just">
              <a:lnSpc>
                <a:spcPct val="100000"/>
              </a:lnSpc>
            </a:pPr>
            <a:r>
              <a:rPr lang="ru-RU" sz="1400" dirty="0" err="1">
                <a:latin typeface="Calibri"/>
              </a:rPr>
              <a:t>En</a:t>
            </a:r>
            <a:r>
              <a:rPr lang="ru-RU" sz="1400" dirty="0">
                <a:latin typeface="Calibri"/>
              </a:rPr>
              <a:t> </a:t>
            </a:r>
            <a:r>
              <a:rPr lang="ru-RU" sz="1400" dirty="0" err="1">
                <a:latin typeface="Calibri"/>
              </a:rPr>
              <a:t>France</a:t>
            </a:r>
            <a:r>
              <a:rPr lang="ru-RU" sz="1400" dirty="0">
                <a:latin typeface="Calibri"/>
              </a:rPr>
              <a:t> </a:t>
            </a:r>
            <a:r>
              <a:rPr lang="ru-RU" sz="1400" dirty="0" err="1">
                <a:latin typeface="Calibri"/>
              </a:rPr>
              <a:t>le</a:t>
            </a:r>
            <a:r>
              <a:rPr lang="ru-RU" sz="1400" dirty="0">
                <a:latin typeface="Calibri"/>
              </a:rPr>
              <a:t> </a:t>
            </a:r>
            <a:r>
              <a:rPr lang="ru-RU" sz="1400" dirty="0" err="1">
                <a:latin typeface="Calibri"/>
              </a:rPr>
              <a:t>Noël</a:t>
            </a:r>
            <a:r>
              <a:rPr lang="ru-RU" sz="1400" dirty="0">
                <a:latin typeface="Calibri"/>
              </a:rPr>
              <a:t> </a:t>
            </a:r>
            <a:r>
              <a:rPr lang="ru-RU" sz="1400" dirty="0" err="1">
                <a:latin typeface="Calibri"/>
              </a:rPr>
              <a:t>est</a:t>
            </a:r>
            <a:r>
              <a:rPr lang="ru-RU" sz="1400" dirty="0">
                <a:latin typeface="Calibri"/>
              </a:rPr>
              <a:t> </a:t>
            </a:r>
            <a:r>
              <a:rPr lang="ru-RU" sz="1400" dirty="0" err="1">
                <a:latin typeface="Calibri"/>
              </a:rPr>
              <a:t>fêté</a:t>
            </a:r>
            <a:r>
              <a:rPr lang="ru-RU" sz="1400" dirty="0">
                <a:latin typeface="Calibri"/>
              </a:rPr>
              <a:t> </a:t>
            </a:r>
            <a:r>
              <a:rPr lang="ru-RU" sz="1400" dirty="0" err="1">
                <a:latin typeface="Calibri"/>
              </a:rPr>
              <a:t>le</a:t>
            </a:r>
            <a:r>
              <a:rPr lang="ru-RU" sz="1400" dirty="0">
                <a:latin typeface="Calibri"/>
              </a:rPr>
              <a:t> 25 </a:t>
            </a:r>
            <a:r>
              <a:rPr lang="ru-RU" sz="1400" dirty="0" err="1">
                <a:latin typeface="Calibri"/>
              </a:rPr>
              <a:t>décembre</a:t>
            </a:r>
            <a:r>
              <a:rPr lang="ru-RU" sz="1400" dirty="0" smtClean="0">
                <a:latin typeface="Calibri"/>
              </a:rPr>
              <a:t>.</a:t>
            </a:r>
          </a:p>
          <a:p>
            <a:pPr algn="just">
              <a:lnSpc>
                <a:spcPct val="100000"/>
              </a:lnSpc>
            </a:pPr>
            <a:r>
              <a:rPr lang="ru-RU" sz="1400" dirty="0" smtClean="0">
                <a:latin typeface="Calibri"/>
              </a:rPr>
              <a:t> </a:t>
            </a:r>
            <a:r>
              <a:rPr lang="ru-RU" sz="1400" dirty="0" err="1">
                <a:latin typeface="Calibri"/>
              </a:rPr>
              <a:t>Le</a:t>
            </a:r>
            <a:r>
              <a:rPr lang="ru-RU" sz="1400" dirty="0">
                <a:latin typeface="Calibri"/>
              </a:rPr>
              <a:t> </a:t>
            </a:r>
            <a:r>
              <a:rPr lang="ru-RU" sz="1400" dirty="0" err="1">
                <a:latin typeface="Calibri"/>
              </a:rPr>
              <a:t>Noël</a:t>
            </a:r>
            <a:r>
              <a:rPr lang="ru-RU" sz="1400" dirty="0">
                <a:latin typeface="Calibri"/>
              </a:rPr>
              <a:t> </a:t>
            </a:r>
            <a:r>
              <a:rPr lang="ru-RU" sz="1400" dirty="0" err="1">
                <a:latin typeface="Calibri"/>
              </a:rPr>
              <a:t>est</a:t>
            </a:r>
            <a:r>
              <a:rPr lang="ru-RU" sz="1400" dirty="0">
                <a:latin typeface="Calibri"/>
              </a:rPr>
              <a:t> </a:t>
            </a:r>
            <a:r>
              <a:rPr lang="ru-RU" sz="1400" dirty="0" err="1">
                <a:latin typeface="Calibri"/>
              </a:rPr>
              <a:t>la</a:t>
            </a:r>
            <a:r>
              <a:rPr lang="ru-RU" sz="1400" dirty="0">
                <a:latin typeface="Calibri"/>
              </a:rPr>
              <a:t> </a:t>
            </a:r>
            <a:r>
              <a:rPr lang="ru-RU" sz="1400" dirty="0" err="1">
                <a:latin typeface="Calibri"/>
              </a:rPr>
              <a:t>plus</a:t>
            </a:r>
            <a:r>
              <a:rPr lang="ru-RU" sz="1400" dirty="0">
                <a:latin typeface="Calibri"/>
              </a:rPr>
              <a:t> </a:t>
            </a:r>
            <a:r>
              <a:rPr lang="ru-RU" sz="1400" dirty="0" err="1">
                <a:latin typeface="Calibri"/>
              </a:rPr>
              <a:t>intéressante</a:t>
            </a:r>
            <a:r>
              <a:rPr lang="ru-RU" sz="1400" dirty="0">
                <a:latin typeface="Calibri"/>
              </a:rPr>
              <a:t> </a:t>
            </a:r>
            <a:r>
              <a:rPr lang="ru-RU" sz="1400" dirty="0" err="1">
                <a:latin typeface="Calibri"/>
              </a:rPr>
              <a:t>fête</a:t>
            </a:r>
            <a:r>
              <a:rPr lang="ru-RU" sz="1400" dirty="0">
                <a:latin typeface="Calibri"/>
              </a:rPr>
              <a:t> </a:t>
            </a:r>
            <a:r>
              <a:rPr lang="ru-RU" sz="1400" dirty="0" err="1">
                <a:latin typeface="Calibri"/>
              </a:rPr>
              <a:t>d'hiver</a:t>
            </a:r>
            <a:r>
              <a:rPr lang="ru-RU" sz="1400" dirty="0">
                <a:latin typeface="Calibri"/>
              </a:rPr>
              <a:t>. </a:t>
            </a:r>
            <a:endParaRPr lang="ru-RU" sz="1400" dirty="0" smtClean="0">
              <a:latin typeface="Calibri"/>
            </a:endParaRPr>
          </a:p>
          <a:p>
            <a:pPr algn="just">
              <a:lnSpc>
                <a:spcPct val="100000"/>
              </a:lnSpc>
            </a:pPr>
            <a:r>
              <a:rPr lang="ru-RU" sz="1400" dirty="0" err="1" smtClean="0">
                <a:latin typeface="Calibri"/>
              </a:rPr>
              <a:t>On</a:t>
            </a:r>
            <a:r>
              <a:rPr lang="ru-RU" sz="1400" dirty="0" smtClean="0">
                <a:latin typeface="Calibri"/>
              </a:rPr>
              <a:t> </a:t>
            </a:r>
            <a:r>
              <a:rPr lang="ru-RU" sz="1400" dirty="0" err="1">
                <a:latin typeface="Calibri"/>
              </a:rPr>
              <a:t>pend</a:t>
            </a:r>
            <a:r>
              <a:rPr lang="ru-RU" sz="1400" dirty="0">
                <a:latin typeface="Calibri"/>
              </a:rPr>
              <a:t> </a:t>
            </a:r>
            <a:r>
              <a:rPr lang="ru-RU" sz="1400" dirty="0" err="1">
                <a:latin typeface="Calibri"/>
              </a:rPr>
              <a:t>les</a:t>
            </a:r>
            <a:r>
              <a:rPr lang="ru-RU" sz="1400" dirty="0">
                <a:latin typeface="Calibri"/>
              </a:rPr>
              <a:t> </a:t>
            </a:r>
            <a:r>
              <a:rPr lang="ru-RU" sz="1400" dirty="0" err="1">
                <a:latin typeface="Calibri"/>
              </a:rPr>
              <a:t>chaussettes</a:t>
            </a:r>
            <a:r>
              <a:rPr lang="ru-RU" sz="1400" dirty="0">
                <a:latin typeface="Calibri"/>
              </a:rPr>
              <a:t> </a:t>
            </a:r>
            <a:r>
              <a:rPr lang="ru-RU" sz="1400" dirty="0" err="1">
                <a:latin typeface="Calibri"/>
              </a:rPr>
              <a:t>sur</a:t>
            </a:r>
            <a:r>
              <a:rPr lang="ru-RU" sz="1400" dirty="0">
                <a:latin typeface="Calibri"/>
              </a:rPr>
              <a:t> </a:t>
            </a:r>
            <a:r>
              <a:rPr lang="ru-RU" sz="1400" dirty="0" err="1">
                <a:latin typeface="Calibri"/>
              </a:rPr>
              <a:t>la</a:t>
            </a:r>
            <a:r>
              <a:rPr lang="ru-RU" sz="1400" dirty="0">
                <a:latin typeface="Calibri"/>
              </a:rPr>
              <a:t> </a:t>
            </a:r>
            <a:r>
              <a:rPr lang="ru-RU" sz="1400" dirty="0" err="1">
                <a:latin typeface="Calibri"/>
              </a:rPr>
              <a:t>cheminée</a:t>
            </a:r>
            <a:r>
              <a:rPr lang="ru-RU" sz="1400" dirty="0">
                <a:latin typeface="Calibri"/>
              </a:rPr>
              <a:t> </a:t>
            </a:r>
            <a:r>
              <a:rPr lang="ru-RU" sz="1400" dirty="0" err="1">
                <a:latin typeface="Calibri"/>
              </a:rPr>
              <a:t>et</a:t>
            </a:r>
            <a:r>
              <a:rPr lang="ru-RU" sz="1400" dirty="0">
                <a:latin typeface="Calibri"/>
              </a:rPr>
              <a:t> </a:t>
            </a:r>
            <a:r>
              <a:rPr lang="ru-RU" sz="1400" dirty="0" err="1">
                <a:latin typeface="Calibri"/>
              </a:rPr>
              <a:t>le</a:t>
            </a:r>
            <a:r>
              <a:rPr lang="ru-RU" sz="1400" dirty="0">
                <a:latin typeface="Calibri"/>
              </a:rPr>
              <a:t> </a:t>
            </a:r>
            <a:r>
              <a:rPr lang="ru-RU" sz="1400" dirty="0" err="1">
                <a:latin typeface="Calibri"/>
              </a:rPr>
              <a:t>Père</a:t>
            </a:r>
            <a:r>
              <a:rPr lang="ru-RU" sz="1400" dirty="0">
                <a:latin typeface="Calibri"/>
              </a:rPr>
              <a:t> </a:t>
            </a:r>
            <a:r>
              <a:rPr lang="ru-RU" sz="1400" dirty="0" err="1">
                <a:latin typeface="Calibri"/>
              </a:rPr>
              <a:t>Noël</a:t>
            </a:r>
            <a:r>
              <a:rPr lang="ru-RU" sz="1400" dirty="0">
                <a:latin typeface="Calibri"/>
              </a:rPr>
              <a:t> </a:t>
            </a:r>
            <a:r>
              <a:rPr lang="ru-RU" sz="1400" dirty="0" err="1">
                <a:latin typeface="Calibri"/>
              </a:rPr>
              <a:t>y</a:t>
            </a:r>
            <a:r>
              <a:rPr lang="ru-RU" sz="1400" dirty="0">
                <a:latin typeface="Calibri"/>
              </a:rPr>
              <a:t> </a:t>
            </a:r>
            <a:r>
              <a:rPr lang="ru-RU" sz="1400" dirty="0" err="1">
                <a:latin typeface="Calibri"/>
              </a:rPr>
              <a:t>met</a:t>
            </a:r>
            <a:r>
              <a:rPr lang="ru-RU" sz="1400" dirty="0">
                <a:latin typeface="Calibri"/>
              </a:rPr>
              <a:t> </a:t>
            </a:r>
            <a:r>
              <a:rPr lang="ru-RU" sz="1400" dirty="0" err="1">
                <a:latin typeface="Calibri"/>
              </a:rPr>
              <a:t>des</a:t>
            </a:r>
            <a:r>
              <a:rPr lang="ru-RU" sz="1400" dirty="0">
                <a:latin typeface="Calibri"/>
              </a:rPr>
              <a:t> </a:t>
            </a:r>
            <a:r>
              <a:rPr lang="ru-RU" sz="1400" dirty="0" err="1">
                <a:latin typeface="Calibri"/>
              </a:rPr>
              <a:t>cadeaux</a:t>
            </a:r>
            <a:r>
              <a:rPr lang="ru-RU" sz="1400" dirty="0">
                <a:latin typeface="Calibri"/>
              </a:rPr>
              <a:t>. </a:t>
            </a:r>
            <a:endParaRPr lang="ru-RU" sz="1400" dirty="0" smtClean="0">
              <a:latin typeface="Calibri"/>
            </a:endParaRPr>
          </a:p>
          <a:p>
            <a:pPr algn="just">
              <a:lnSpc>
                <a:spcPct val="100000"/>
              </a:lnSpc>
            </a:pPr>
            <a:r>
              <a:rPr lang="ru-RU" sz="1400" dirty="0" err="1" smtClean="0">
                <a:latin typeface="Calibri"/>
              </a:rPr>
              <a:t>Le</a:t>
            </a:r>
            <a:r>
              <a:rPr lang="ru-RU" sz="1400" dirty="0" smtClean="0">
                <a:latin typeface="Calibri"/>
              </a:rPr>
              <a:t> </a:t>
            </a:r>
            <a:r>
              <a:rPr lang="ru-RU" sz="1400" dirty="0" err="1">
                <a:latin typeface="Calibri"/>
              </a:rPr>
              <a:t>dîner</a:t>
            </a:r>
            <a:r>
              <a:rPr lang="ru-RU" sz="1400" dirty="0">
                <a:latin typeface="Calibri"/>
              </a:rPr>
              <a:t> </a:t>
            </a:r>
            <a:r>
              <a:rPr lang="ru-RU" sz="1400" dirty="0" err="1">
                <a:latin typeface="Calibri"/>
              </a:rPr>
              <a:t>de</a:t>
            </a:r>
            <a:r>
              <a:rPr lang="ru-RU" sz="1400" dirty="0">
                <a:latin typeface="Calibri"/>
              </a:rPr>
              <a:t> </a:t>
            </a:r>
            <a:r>
              <a:rPr lang="ru-RU" sz="1400" dirty="0" err="1">
                <a:latin typeface="Calibri"/>
              </a:rPr>
              <a:t>Noël</a:t>
            </a:r>
            <a:r>
              <a:rPr lang="ru-RU" sz="1400" dirty="0">
                <a:latin typeface="Calibri"/>
              </a:rPr>
              <a:t> </a:t>
            </a:r>
            <a:r>
              <a:rPr lang="ru-RU" sz="1400" dirty="0" err="1">
                <a:latin typeface="Calibri"/>
              </a:rPr>
              <a:t>est</a:t>
            </a:r>
            <a:r>
              <a:rPr lang="ru-RU" sz="1400" dirty="0">
                <a:latin typeface="Calibri"/>
              </a:rPr>
              <a:t> </a:t>
            </a:r>
            <a:r>
              <a:rPr lang="ru-RU" sz="1400" dirty="0" err="1">
                <a:latin typeface="Calibri"/>
              </a:rPr>
              <a:t>appelé</a:t>
            </a:r>
            <a:r>
              <a:rPr lang="ru-RU" sz="1400" dirty="0">
                <a:latin typeface="Calibri"/>
              </a:rPr>
              <a:t> </a:t>
            </a:r>
            <a:r>
              <a:rPr lang="ru-RU" sz="1400" dirty="0" err="1">
                <a:latin typeface="Calibri"/>
              </a:rPr>
              <a:t>Le</a:t>
            </a:r>
            <a:r>
              <a:rPr lang="ru-RU" sz="1400" dirty="0">
                <a:latin typeface="Calibri"/>
              </a:rPr>
              <a:t> </a:t>
            </a:r>
            <a:r>
              <a:rPr lang="ru-RU" sz="1400" dirty="0" err="1">
                <a:latin typeface="Calibri"/>
              </a:rPr>
              <a:t>Réveillon</a:t>
            </a:r>
            <a:r>
              <a:rPr lang="ru-RU" sz="1400" dirty="0" smtClean="0">
                <a:latin typeface="Calibri"/>
              </a:rPr>
              <a:t>.</a:t>
            </a:r>
          </a:p>
          <a:p>
            <a:pPr algn="just">
              <a:lnSpc>
                <a:spcPct val="100000"/>
              </a:lnSpc>
            </a:pPr>
            <a:r>
              <a:rPr lang="ru-RU" sz="1400" dirty="0" err="1" smtClean="0">
                <a:latin typeface="Calibri"/>
              </a:rPr>
              <a:t>On</a:t>
            </a:r>
            <a:r>
              <a:rPr lang="ru-RU" sz="1400" dirty="0" smtClean="0">
                <a:latin typeface="Calibri"/>
              </a:rPr>
              <a:t> </a:t>
            </a:r>
            <a:r>
              <a:rPr lang="ru-RU" sz="1400" dirty="0" err="1">
                <a:latin typeface="Calibri"/>
              </a:rPr>
              <a:t>décore</a:t>
            </a:r>
            <a:r>
              <a:rPr lang="ru-RU" sz="1400" dirty="0">
                <a:latin typeface="Calibri"/>
              </a:rPr>
              <a:t> </a:t>
            </a:r>
            <a:r>
              <a:rPr lang="ru-RU" sz="1400" dirty="0" err="1">
                <a:latin typeface="Calibri"/>
              </a:rPr>
              <a:t>la</a:t>
            </a:r>
            <a:r>
              <a:rPr lang="ru-RU" sz="1400" dirty="0">
                <a:latin typeface="Calibri"/>
              </a:rPr>
              <a:t> </a:t>
            </a:r>
            <a:r>
              <a:rPr lang="ru-RU" sz="1400" dirty="0" err="1">
                <a:latin typeface="Calibri"/>
              </a:rPr>
              <a:t>maison</a:t>
            </a:r>
            <a:r>
              <a:rPr lang="ru-RU" sz="1400" dirty="0">
                <a:latin typeface="Calibri"/>
              </a:rPr>
              <a:t> </a:t>
            </a:r>
            <a:r>
              <a:rPr lang="ru-RU" sz="1400" dirty="0" err="1">
                <a:latin typeface="Calibri"/>
              </a:rPr>
              <a:t>et</a:t>
            </a:r>
            <a:r>
              <a:rPr lang="ru-RU" sz="1400" dirty="0">
                <a:latin typeface="Calibri"/>
              </a:rPr>
              <a:t> </a:t>
            </a:r>
            <a:r>
              <a:rPr lang="ru-RU" sz="1400" dirty="0" err="1">
                <a:latin typeface="Calibri"/>
              </a:rPr>
              <a:t>l'arbre</a:t>
            </a:r>
            <a:r>
              <a:rPr lang="ru-RU" sz="1400" dirty="0">
                <a:latin typeface="Calibri"/>
              </a:rPr>
              <a:t> </a:t>
            </a:r>
            <a:r>
              <a:rPr lang="ru-RU" sz="1400" dirty="0" err="1">
                <a:latin typeface="Calibri"/>
              </a:rPr>
              <a:t>de</a:t>
            </a:r>
            <a:r>
              <a:rPr lang="ru-RU" sz="1400" dirty="0">
                <a:latin typeface="Calibri"/>
              </a:rPr>
              <a:t> </a:t>
            </a:r>
            <a:r>
              <a:rPr lang="ru-RU" sz="1400" dirty="0" err="1">
                <a:latin typeface="Calibri"/>
              </a:rPr>
              <a:t>Noël.Le</a:t>
            </a:r>
            <a:r>
              <a:rPr lang="ru-RU" sz="1400" dirty="0">
                <a:latin typeface="Calibri"/>
              </a:rPr>
              <a:t> </a:t>
            </a:r>
            <a:r>
              <a:rPr lang="ru-RU" sz="1400" dirty="0" err="1">
                <a:latin typeface="Calibri"/>
              </a:rPr>
              <a:t>Noël</a:t>
            </a:r>
            <a:r>
              <a:rPr lang="ru-RU" sz="1400" dirty="0">
                <a:latin typeface="Calibri"/>
              </a:rPr>
              <a:t> </a:t>
            </a:r>
            <a:r>
              <a:rPr lang="ru-RU" sz="1400" dirty="0" err="1">
                <a:latin typeface="Calibri"/>
              </a:rPr>
              <a:t>c'est</a:t>
            </a:r>
            <a:r>
              <a:rPr lang="ru-RU" sz="1400" dirty="0">
                <a:latin typeface="Calibri"/>
              </a:rPr>
              <a:t> </a:t>
            </a:r>
            <a:r>
              <a:rPr lang="ru-RU" sz="1400" dirty="0" err="1">
                <a:latin typeface="Calibri"/>
              </a:rPr>
              <a:t>une</a:t>
            </a:r>
            <a:r>
              <a:rPr lang="ru-RU" sz="1400" dirty="0">
                <a:latin typeface="Calibri"/>
              </a:rPr>
              <a:t> </a:t>
            </a:r>
            <a:r>
              <a:rPr lang="ru-RU" sz="1400" dirty="0" err="1">
                <a:latin typeface="Calibri"/>
              </a:rPr>
              <a:t>fête</a:t>
            </a:r>
            <a:r>
              <a:rPr lang="ru-RU" sz="1400" dirty="0">
                <a:latin typeface="Calibri"/>
              </a:rPr>
              <a:t> </a:t>
            </a:r>
            <a:r>
              <a:rPr lang="ru-RU" sz="1400" dirty="0" err="1">
                <a:latin typeface="Calibri"/>
              </a:rPr>
              <a:t>de</a:t>
            </a:r>
            <a:r>
              <a:rPr lang="ru-RU" sz="1400" dirty="0">
                <a:latin typeface="Calibri"/>
              </a:rPr>
              <a:t> </a:t>
            </a:r>
            <a:r>
              <a:rPr lang="ru-RU" sz="1400" dirty="0" err="1">
                <a:latin typeface="Calibri"/>
              </a:rPr>
              <a:t>famille</a:t>
            </a:r>
            <a:r>
              <a:rPr lang="ru-RU" sz="1400" dirty="0">
                <a:latin typeface="Calibri"/>
              </a:rPr>
              <a:t>.</a:t>
            </a:r>
            <a:endParaRPr sz="140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 name="Picture 2"/>
          <p:cNvPicPr/>
          <p:nvPr/>
        </p:nvPicPr>
        <p:blipFill>
          <a:blip r:embed="rId2"/>
          <a:stretch>
            <a:fillRect/>
          </a:stretch>
        </p:blipFill>
        <p:spPr>
          <a:xfrm>
            <a:off x="4848840" y="3960"/>
            <a:ext cx="4224960" cy="4075560"/>
          </a:xfrm>
          <a:prstGeom prst="rect">
            <a:avLst/>
          </a:prstGeom>
          <a:ln>
            <a:noFill/>
          </a:ln>
        </p:spPr>
      </p:pic>
      <p:pic>
        <p:nvPicPr>
          <p:cNvPr id="130" name="Picture 3"/>
          <p:cNvPicPr/>
          <p:nvPr/>
        </p:nvPicPr>
        <p:blipFill>
          <a:blip r:embed="rId3"/>
          <a:stretch>
            <a:fillRect/>
          </a:stretch>
        </p:blipFill>
        <p:spPr>
          <a:xfrm>
            <a:off x="0" y="3227040"/>
            <a:ext cx="4858560" cy="3643560"/>
          </a:xfrm>
          <a:prstGeom prst="rect">
            <a:avLst/>
          </a:prstGeom>
          <a:ln>
            <a:noFill/>
          </a:ln>
        </p:spPr>
      </p:pic>
      <p:sp>
        <p:nvSpPr>
          <p:cNvPr id="131" name="CustomShape 1"/>
          <p:cNvSpPr/>
          <p:nvPr/>
        </p:nvSpPr>
        <p:spPr>
          <a:xfrm>
            <a:off x="1043640" y="836640"/>
            <a:ext cx="3132000" cy="1035000"/>
          </a:xfrm>
          <a:prstGeom prst="rect">
            <a:avLst/>
          </a:prstGeom>
          <a:noFill/>
          <a:ln>
            <a:noFill/>
          </a:ln>
        </p:spPr>
        <p:txBody>
          <a:bodyPr lIns="90000" tIns="45000" rIns="90000" bIns="45000"/>
          <a:lstStyle/>
          <a:p>
            <a:pPr>
              <a:lnSpc>
                <a:spcPct val="100000"/>
              </a:lnSpc>
            </a:pPr>
            <a:r>
              <a:rPr lang="ru-RU" sz="2800">
                <a:solidFill>
                  <a:srgbClr val="000000"/>
                </a:solidFill>
                <a:latin typeface="Calibri"/>
              </a:rPr>
              <a:t>La fête des Pères</a:t>
            </a:r>
            <a:endParaRPr/>
          </a:p>
        </p:txBody>
      </p:sp>
      <p:sp>
        <p:nvSpPr>
          <p:cNvPr id="132" name="TextShape 2"/>
          <p:cNvSpPr txBox="1"/>
          <p:nvPr/>
        </p:nvSpPr>
        <p:spPr>
          <a:xfrm>
            <a:off x="4857752" y="4464000"/>
            <a:ext cx="4286248" cy="1822520"/>
          </a:xfrm>
          <a:prstGeom prst="rect">
            <a:avLst/>
          </a:prstGeom>
        </p:spPr>
        <p:txBody>
          <a:bodyPr wrap="none" lIns="90000" tIns="45000" rIns="90000" bIns="45000"/>
          <a:lstStyle/>
          <a:p>
            <a:pPr algn="just">
              <a:lnSpc>
                <a:spcPct val="100000"/>
              </a:lnSpc>
            </a:pPr>
            <a:r>
              <a:rPr lang="ru-RU" sz="1600" dirty="0" err="1">
                <a:solidFill>
                  <a:srgbClr val="000000"/>
                </a:solidFill>
                <a:latin typeface="Calibri"/>
              </a:rPr>
              <a:t>Cette</a:t>
            </a:r>
            <a:r>
              <a:rPr lang="ru-RU" sz="1600" dirty="0">
                <a:solidFill>
                  <a:srgbClr val="000000"/>
                </a:solidFill>
                <a:latin typeface="Calibri"/>
              </a:rPr>
              <a:t> </a:t>
            </a:r>
            <a:r>
              <a:rPr lang="ru-RU" sz="1600" dirty="0" err="1">
                <a:solidFill>
                  <a:srgbClr val="000000"/>
                </a:solidFill>
                <a:latin typeface="Calibri"/>
              </a:rPr>
              <a:t>fête</a:t>
            </a:r>
            <a:r>
              <a:rPr lang="ru-RU" sz="1600" dirty="0">
                <a:solidFill>
                  <a:srgbClr val="000000"/>
                </a:solidFill>
                <a:latin typeface="Calibri"/>
              </a:rPr>
              <a:t> </a:t>
            </a:r>
            <a:r>
              <a:rPr lang="ru-RU" sz="1600" dirty="0" err="1">
                <a:solidFill>
                  <a:srgbClr val="000000"/>
                </a:solidFill>
                <a:latin typeface="Calibri"/>
              </a:rPr>
              <a:t>a</a:t>
            </a:r>
            <a:r>
              <a:rPr lang="ru-RU" sz="1600" dirty="0">
                <a:solidFill>
                  <a:srgbClr val="000000"/>
                </a:solidFill>
                <a:latin typeface="Calibri"/>
              </a:rPr>
              <a:t> </a:t>
            </a:r>
            <a:r>
              <a:rPr lang="ru-RU" sz="1600" dirty="0" err="1">
                <a:solidFill>
                  <a:srgbClr val="000000"/>
                </a:solidFill>
                <a:latin typeface="Calibri"/>
              </a:rPr>
              <a:t>lieu</a:t>
            </a:r>
            <a:r>
              <a:rPr lang="ru-RU" sz="1600" dirty="0">
                <a:solidFill>
                  <a:srgbClr val="000000"/>
                </a:solidFill>
                <a:latin typeface="Calibri"/>
              </a:rPr>
              <a:t> </a:t>
            </a:r>
            <a:r>
              <a:rPr lang="ru-RU" sz="1600" dirty="0" err="1">
                <a:solidFill>
                  <a:srgbClr val="000000"/>
                </a:solidFill>
                <a:latin typeface="Calibri"/>
              </a:rPr>
              <a:t>en</a:t>
            </a:r>
            <a:r>
              <a:rPr lang="ru-RU" sz="1600" dirty="0">
                <a:solidFill>
                  <a:srgbClr val="000000"/>
                </a:solidFill>
                <a:latin typeface="Calibri"/>
              </a:rPr>
              <a:t>  </a:t>
            </a:r>
            <a:r>
              <a:rPr lang="ru-RU" sz="1600" dirty="0" err="1">
                <a:solidFill>
                  <a:srgbClr val="000000"/>
                </a:solidFill>
                <a:latin typeface="Calibri"/>
              </a:rPr>
              <a:t>juin</a:t>
            </a:r>
            <a:r>
              <a:rPr lang="ru-RU" sz="1600" dirty="0">
                <a:solidFill>
                  <a:srgbClr val="000000"/>
                </a:solidFill>
                <a:latin typeface="Calibri"/>
              </a:rPr>
              <a:t>. </a:t>
            </a:r>
            <a:r>
              <a:rPr lang="ru-RU" sz="1600" dirty="0" err="1">
                <a:solidFill>
                  <a:srgbClr val="000000"/>
                </a:solidFill>
                <a:latin typeface="Calibri"/>
              </a:rPr>
              <a:t>Cette</a:t>
            </a:r>
            <a:r>
              <a:rPr lang="ru-RU" sz="1600" dirty="0">
                <a:solidFill>
                  <a:srgbClr val="000000"/>
                </a:solidFill>
                <a:latin typeface="Calibri"/>
              </a:rPr>
              <a:t> </a:t>
            </a:r>
            <a:r>
              <a:rPr lang="ru-RU" sz="1600" dirty="0" err="1">
                <a:solidFill>
                  <a:srgbClr val="000000"/>
                </a:solidFill>
                <a:latin typeface="Calibri"/>
              </a:rPr>
              <a:t>fête</a:t>
            </a:r>
            <a:r>
              <a:rPr lang="ru-RU" sz="1600" dirty="0">
                <a:solidFill>
                  <a:srgbClr val="000000"/>
                </a:solidFill>
                <a:latin typeface="Calibri"/>
              </a:rPr>
              <a:t> </a:t>
            </a:r>
            <a:r>
              <a:rPr lang="ru-RU" sz="1600" dirty="0" err="1">
                <a:solidFill>
                  <a:srgbClr val="000000"/>
                </a:solidFill>
                <a:latin typeface="Calibri"/>
              </a:rPr>
              <a:t>francaise</a:t>
            </a:r>
            <a:r>
              <a:rPr lang="ru-RU" sz="1600" dirty="0">
                <a:solidFill>
                  <a:srgbClr val="000000"/>
                </a:solidFill>
                <a:latin typeface="Calibri"/>
              </a:rPr>
              <a:t> </a:t>
            </a:r>
            <a:r>
              <a:rPr lang="ru-RU" sz="1600" dirty="0" err="1">
                <a:solidFill>
                  <a:srgbClr val="000000"/>
                </a:solidFill>
                <a:latin typeface="Calibri"/>
              </a:rPr>
              <a:t>est</a:t>
            </a:r>
            <a:r>
              <a:rPr lang="ru-RU" sz="1600" dirty="0">
                <a:solidFill>
                  <a:srgbClr val="000000"/>
                </a:solidFill>
                <a:latin typeface="Calibri"/>
              </a:rPr>
              <a:t> </a:t>
            </a:r>
            <a:r>
              <a:rPr lang="ru-RU" sz="1600" dirty="0" err="1">
                <a:solidFill>
                  <a:srgbClr val="000000"/>
                </a:solidFill>
                <a:latin typeface="Calibri"/>
              </a:rPr>
              <a:t>une</a:t>
            </a:r>
            <a:r>
              <a:rPr lang="ru-RU" sz="1600" dirty="0">
                <a:solidFill>
                  <a:srgbClr val="000000"/>
                </a:solidFill>
                <a:latin typeface="Calibri"/>
              </a:rPr>
              <a:t> </a:t>
            </a:r>
            <a:r>
              <a:rPr lang="ru-RU" sz="1600" dirty="0" err="1">
                <a:solidFill>
                  <a:srgbClr val="000000"/>
                </a:solidFill>
                <a:latin typeface="Calibri"/>
              </a:rPr>
              <a:t>phénomène</a:t>
            </a:r>
            <a:r>
              <a:rPr lang="ru-RU" sz="1600" dirty="0">
                <a:solidFill>
                  <a:srgbClr val="000000"/>
                </a:solidFill>
                <a:latin typeface="Calibri"/>
              </a:rPr>
              <a:t> </a:t>
            </a:r>
            <a:r>
              <a:rPr lang="ru-RU" sz="1600" dirty="0" err="1">
                <a:solidFill>
                  <a:srgbClr val="000000"/>
                </a:solidFill>
                <a:latin typeface="Calibri"/>
              </a:rPr>
              <a:t>unique</a:t>
            </a:r>
            <a:r>
              <a:rPr lang="ru-RU" sz="1600" dirty="0">
                <a:solidFill>
                  <a:srgbClr val="000000"/>
                </a:solidFill>
                <a:latin typeface="Calibri"/>
              </a:rPr>
              <a:t>. </a:t>
            </a:r>
            <a:endParaRPr lang="ru-RU" sz="1600" dirty="0" smtClean="0">
              <a:solidFill>
                <a:srgbClr val="000000"/>
              </a:solidFill>
              <a:latin typeface="Calibri"/>
            </a:endParaRPr>
          </a:p>
          <a:p>
            <a:pPr algn="just">
              <a:lnSpc>
                <a:spcPct val="100000"/>
              </a:lnSpc>
            </a:pPr>
            <a:r>
              <a:rPr lang="ru-RU" sz="1600" dirty="0" err="1" smtClean="0">
                <a:solidFill>
                  <a:srgbClr val="000000"/>
                </a:solidFill>
                <a:latin typeface="Calibri"/>
              </a:rPr>
              <a:t>La</a:t>
            </a:r>
            <a:r>
              <a:rPr lang="ru-RU" sz="1600" dirty="0" smtClean="0">
                <a:solidFill>
                  <a:srgbClr val="000000"/>
                </a:solidFill>
                <a:latin typeface="Calibri"/>
              </a:rPr>
              <a:t> </a:t>
            </a:r>
            <a:r>
              <a:rPr lang="ru-RU" sz="1600" dirty="0" err="1">
                <a:solidFill>
                  <a:srgbClr val="000000"/>
                </a:solidFill>
                <a:latin typeface="Calibri"/>
              </a:rPr>
              <a:t>rose</a:t>
            </a:r>
            <a:r>
              <a:rPr lang="ru-RU" sz="1600" dirty="0">
                <a:solidFill>
                  <a:srgbClr val="000000"/>
                </a:solidFill>
                <a:latin typeface="Calibri"/>
              </a:rPr>
              <a:t> </a:t>
            </a:r>
            <a:r>
              <a:rPr lang="ru-RU" sz="1600" dirty="0" err="1">
                <a:solidFill>
                  <a:srgbClr val="000000"/>
                </a:solidFill>
                <a:latin typeface="Calibri"/>
              </a:rPr>
              <a:t>est</a:t>
            </a:r>
            <a:r>
              <a:rPr lang="ru-RU" sz="1600" dirty="0">
                <a:solidFill>
                  <a:srgbClr val="000000"/>
                </a:solidFill>
                <a:latin typeface="Calibri"/>
              </a:rPr>
              <a:t> </a:t>
            </a:r>
            <a:r>
              <a:rPr lang="ru-RU" sz="1600" dirty="0" err="1">
                <a:solidFill>
                  <a:srgbClr val="000000"/>
                </a:solidFill>
                <a:latin typeface="Calibri"/>
              </a:rPr>
              <a:t>le</a:t>
            </a:r>
            <a:r>
              <a:rPr lang="ru-RU" sz="1600" dirty="0">
                <a:solidFill>
                  <a:srgbClr val="000000"/>
                </a:solidFill>
                <a:latin typeface="Calibri"/>
              </a:rPr>
              <a:t> </a:t>
            </a:r>
            <a:r>
              <a:rPr lang="ru-RU" sz="1600" dirty="0" err="1">
                <a:solidFill>
                  <a:srgbClr val="000000"/>
                </a:solidFill>
                <a:latin typeface="Calibri"/>
              </a:rPr>
              <a:t>symbole</a:t>
            </a:r>
            <a:r>
              <a:rPr lang="ru-RU" sz="1600" dirty="0">
                <a:solidFill>
                  <a:srgbClr val="000000"/>
                </a:solidFill>
                <a:latin typeface="Calibri"/>
              </a:rPr>
              <a:t> </a:t>
            </a:r>
            <a:r>
              <a:rPr lang="ru-RU" sz="1600" dirty="0" err="1">
                <a:solidFill>
                  <a:srgbClr val="000000"/>
                </a:solidFill>
                <a:latin typeface="Calibri"/>
              </a:rPr>
              <a:t>de</a:t>
            </a:r>
            <a:r>
              <a:rPr lang="ru-RU" sz="1600" dirty="0">
                <a:solidFill>
                  <a:srgbClr val="000000"/>
                </a:solidFill>
                <a:latin typeface="Calibri"/>
              </a:rPr>
              <a:t> </a:t>
            </a:r>
            <a:r>
              <a:rPr lang="ru-RU" sz="1600" dirty="0" err="1">
                <a:solidFill>
                  <a:srgbClr val="000000"/>
                </a:solidFill>
                <a:latin typeface="Calibri"/>
              </a:rPr>
              <a:t>cette</a:t>
            </a:r>
            <a:r>
              <a:rPr lang="ru-RU" sz="1600" dirty="0">
                <a:solidFill>
                  <a:srgbClr val="000000"/>
                </a:solidFill>
                <a:latin typeface="Calibri"/>
              </a:rPr>
              <a:t> </a:t>
            </a:r>
            <a:r>
              <a:rPr lang="ru-RU" sz="1600" dirty="0" err="1">
                <a:solidFill>
                  <a:srgbClr val="000000"/>
                </a:solidFill>
                <a:latin typeface="Calibri"/>
              </a:rPr>
              <a:t>fête</a:t>
            </a:r>
            <a:r>
              <a:rPr lang="ru-RU" sz="1600" dirty="0" smtClean="0">
                <a:solidFill>
                  <a:srgbClr val="000000"/>
                </a:solidFill>
                <a:latin typeface="Calibri"/>
              </a:rPr>
              <a:t>.</a:t>
            </a:r>
          </a:p>
          <a:p>
            <a:pPr algn="just">
              <a:lnSpc>
                <a:spcPct val="100000"/>
              </a:lnSpc>
            </a:pPr>
            <a:r>
              <a:rPr lang="ru-RU" sz="1600" dirty="0" smtClean="0">
                <a:solidFill>
                  <a:srgbClr val="000000"/>
                </a:solidFill>
                <a:latin typeface="Calibri"/>
              </a:rPr>
              <a:t> </a:t>
            </a:r>
            <a:r>
              <a:rPr lang="ru-RU" sz="1600" dirty="0" err="1">
                <a:solidFill>
                  <a:srgbClr val="000000"/>
                </a:solidFill>
                <a:latin typeface="Calibri"/>
              </a:rPr>
              <a:t>La</a:t>
            </a:r>
            <a:r>
              <a:rPr lang="ru-RU" sz="1600" dirty="0">
                <a:solidFill>
                  <a:srgbClr val="000000"/>
                </a:solidFill>
                <a:latin typeface="Calibri"/>
              </a:rPr>
              <a:t> </a:t>
            </a:r>
            <a:r>
              <a:rPr lang="ru-RU" sz="1600" dirty="0" err="1">
                <a:solidFill>
                  <a:srgbClr val="000000"/>
                </a:solidFill>
                <a:latin typeface="Calibri"/>
              </a:rPr>
              <a:t>tradition</a:t>
            </a:r>
            <a:r>
              <a:rPr lang="ru-RU" sz="1600" dirty="0">
                <a:solidFill>
                  <a:srgbClr val="000000"/>
                </a:solidFill>
                <a:latin typeface="Calibri"/>
              </a:rPr>
              <a:t> </a:t>
            </a:r>
            <a:r>
              <a:rPr lang="ru-RU" sz="1600" dirty="0" err="1">
                <a:solidFill>
                  <a:srgbClr val="000000"/>
                </a:solidFill>
                <a:latin typeface="Calibri"/>
              </a:rPr>
              <a:t>veut</a:t>
            </a:r>
            <a:r>
              <a:rPr lang="ru-RU" sz="1600" dirty="0">
                <a:solidFill>
                  <a:srgbClr val="000000"/>
                </a:solidFill>
                <a:latin typeface="Calibri"/>
              </a:rPr>
              <a:t> </a:t>
            </a:r>
            <a:r>
              <a:rPr lang="ru-RU" sz="1600" dirty="0" err="1">
                <a:solidFill>
                  <a:srgbClr val="000000"/>
                </a:solidFill>
                <a:latin typeface="Calibri"/>
              </a:rPr>
              <a:t>que</a:t>
            </a:r>
            <a:r>
              <a:rPr lang="ru-RU" sz="1600" dirty="0">
                <a:solidFill>
                  <a:srgbClr val="000000"/>
                </a:solidFill>
                <a:latin typeface="Calibri"/>
              </a:rPr>
              <a:t> </a:t>
            </a:r>
            <a:r>
              <a:rPr lang="ru-RU" sz="1600" dirty="0" err="1">
                <a:solidFill>
                  <a:srgbClr val="000000"/>
                </a:solidFill>
                <a:latin typeface="Calibri"/>
              </a:rPr>
              <a:t>les</a:t>
            </a:r>
            <a:r>
              <a:rPr lang="ru-RU" sz="1600" dirty="0">
                <a:solidFill>
                  <a:srgbClr val="000000"/>
                </a:solidFill>
                <a:latin typeface="Calibri"/>
              </a:rPr>
              <a:t> </a:t>
            </a:r>
            <a:r>
              <a:rPr lang="ru-RU" sz="1600" dirty="0" err="1">
                <a:solidFill>
                  <a:srgbClr val="000000"/>
                </a:solidFill>
                <a:latin typeface="Calibri"/>
              </a:rPr>
              <a:t>enfants</a:t>
            </a:r>
            <a:r>
              <a:rPr lang="ru-RU" sz="1600" dirty="0">
                <a:solidFill>
                  <a:srgbClr val="000000"/>
                </a:solidFill>
                <a:latin typeface="Calibri"/>
              </a:rPr>
              <a:t> </a:t>
            </a:r>
            <a:r>
              <a:rPr lang="ru-RU" sz="1600" dirty="0" err="1">
                <a:solidFill>
                  <a:srgbClr val="000000"/>
                </a:solidFill>
                <a:latin typeface="Calibri"/>
              </a:rPr>
              <a:t>offrent</a:t>
            </a:r>
            <a:r>
              <a:rPr lang="ru-RU" sz="1600" dirty="0">
                <a:solidFill>
                  <a:srgbClr val="000000"/>
                </a:solidFill>
                <a:latin typeface="Calibri"/>
              </a:rPr>
              <a:t> </a:t>
            </a:r>
            <a:r>
              <a:rPr lang="ru-RU" sz="1600" dirty="0" err="1">
                <a:solidFill>
                  <a:srgbClr val="000000"/>
                </a:solidFill>
                <a:latin typeface="Calibri"/>
              </a:rPr>
              <a:t>à</a:t>
            </a:r>
            <a:r>
              <a:rPr lang="ru-RU" sz="1600" dirty="0">
                <a:solidFill>
                  <a:srgbClr val="000000"/>
                </a:solidFill>
                <a:latin typeface="Calibri"/>
              </a:rPr>
              <a:t> </a:t>
            </a:r>
            <a:r>
              <a:rPr lang="ru-RU" sz="1600" dirty="0" err="1">
                <a:solidFill>
                  <a:srgbClr val="000000"/>
                </a:solidFill>
                <a:latin typeface="Calibri"/>
              </a:rPr>
              <a:t>leurs</a:t>
            </a:r>
            <a:r>
              <a:rPr lang="ru-RU" sz="1600" dirty="0">
                <a:solidFill>
                  <a:srgbClr val="000000"/>
                </a:solidFill>
                <a:latin typeface="Calibri"/>
              </a:rPr>
              <a:t> </a:t>
            </a:r>
            <a:r>
              <a:rPr lang="ru-RU" sz="1600" dirty="0" err="1">
                <a:solidFill>
                  <a:srgbClr val="000000"/>
                </a:solidFill>
                <a:latin typeface="Calibri"/>
              </a:rPr>
              <a:t>pères</a:t>
            </a:r>
            <a:r>
              <a:rPr lang="ru-RU" sz="1600" dirty="0">
                <a:solidFill>
                  <a:srgbClr val="000000"/>
                </a:solidFill>
                <a:latin typeface="Calibri"/>
              </a:rPr>
              <a:t> </a:t>
            </a:r>
            <a:r>
              <a:rPr lang="ru-RU" sz="1600" dirty="0" err="1">
                <a:solidFill>
                  <a:srgbClr val="000000"/>
                </a:solidFill>
                <a:latin typeface="Calibri"/>
              </a:rPr>
              <a:t>des</a:t>
            </a:r>
            <a:r>
              <a:rPr lang="ru-RU" sz="1600" dirty="0">
                <a:solidFill>
                  <a:srgbClr val="000000"/>
                </a:solidFill>
                <a:latin typeface="Calibri"/>
              </a:rPr>
              <a:t> </a:t>
            </a:r>
            <a:r>
              <a:rPr lang="ru-RU" sz="1600" dirty="0" err="1">
                <a:solidFill>
                  <a:srgbClr val="000000"/>
                </a:solidFill>
                <a:latin typeface="Calibri"/>
              </a:rPr>
              <a:t>roses</a:t>
            </a:r>
            <a:r>
              <a:rPr lang="ru-RU" sz="1600" dirty="0">
                <a:solidFill>
                  <a:srgbClr val="000000"/>
                </a:solidFill>
                <a:latin typeface="Calibri"/>
              </a:rPr>
              <a:t> </a:t>
            </a:r>
            <a:r>
              <a:rPr lang="ru-RU" sz="1600" dirty="0" err="1">
                <a:solidFill>
                  <a:srgbClr val="000000"/>
                </a:solidFill>
                <a:latin typeface="Calibri"/>
              </a:rPr>
              <a:t>rouges</a:t>
            </a:r>
            <a:r>
              <a:rPr lang="ru-RU" sz="1600" dirty="0">
                <a:solidFill>
                  <a:srgbClr val="000000"/>
                </a:solidFill>
                <a:latin typeface="Calibri"/>
              </a:rPr>
              <a:t>.</a:t>
            </a:r>
            <a:endParaRPr sz="160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Picture 2"/>
          <p:cNvPicPr/>
          <p:nvPr/>
        </p:nvPicPr>
        <p:blipFill>
          <a:blip r:embed="rId2"/>
          <a:stretch>
            <a:fillRect/>
          </a:stretch>
        </p:blipFill>
        <p:spPr>
          <a:xfrm>
            <a:off x="-88560" y="0"/>
            <a:ext cx="4480200" cy="3023640"/>
          </a:xfrm>
          <a:prstGeom prst="rect">
            <a:avLst/>
          </a:prstGeom>
          <a:ln>
            <a:noFill/>
          </a:ln>
        </p:spPr>
      </p:pic>
      <p:pic>
        <p:nvPicPr>
          <p:cNvPr id="134" name="Picture 3"/>
          <p:cNvPicPr/>
          <p:nvPr/>
        </p:nvPicPr>
        <p:blipFill>
          <a:blip r:embed="rId3"/>
          <a:stretch>
            <a:fillRect/>
          </a:stretch>
        </p:blipFill>
        <p:spPr>
          <a:xfrm>
            <a:off x="5256000" y="3168000"/>
            <a:ext cx="3599640" cy="2618640"/>
          </a:xfrm>
          <a:prstGeom prst="rect">
            <a:avLst/>
          </a:prstGeom>
          <a:ln>
            <a:noFill/>
          </a:ln>
        </p:spPr>
      </p:pic>
      <p:sp>
        <p:nvSpPr>
          <p:cNvPr id="135" name="CustomShape 1"/>
          <p:cNvSpPr/>
          <p:nvPr/>
        </p:nvSpPr>
        <p:spPr>
          <a:xfrm>
            <a:off x="5220000" y="836640"/>
            <a:ext cx="3563640" cy="963000"/>
          </a:xfrm>
          <a:prstGeom prst="rect">
            <a:avLst/>
          </a:prstGeom>
          <a:noFill/>
          <a:ln>
            <a:noFill/>
          </a:ln>
        </p:spPr>
        <p:txBody>
          <a:bodyPr lIns="90000" tIns="45000" rIns="90000" bIns="45000"/>
          <a:lstStyle/>
          <a:p>
            <a:pPr algn="ctr">
              <a:lnSpc>
                <a:spcPct val="100000"/>
              </a:lnSpc>
            </a:pPr>
            <a:r>
              <a:rPr lang="ru-RU" sz="2800">
                <a:solidFill>
                  <a:srgbClr val="000000"/>
                </a:solidFill>
                <a:latin typeface="Calibri"/>
              </a:rPr>
              <a:t>Poisson d' avril</a:t>
            </a:r>
            <a:endParaRPr/>
          </a:p>
        </p:txBody>
      </p:sp>
      <p:sp>
        <p:nvSpPr>
          <p:cNvPr id="136" name="CustomShape 2"/>
          <p:cNvSpPr/>
          <p:nvPr/>
        </p:nvSpPr>
        <p:spPr>
          <a:xfrm>
            <a:off x="20880" y="3066840"/>
            <a:ext cx="4872240" cy="3656160"/>
          </a:xfrm>
          <a:prstGeom prst="rect">
            <a:avLst/>
          </a:prstGeom>
          <a:noFill/>
          <a:ln>
            <a:noFill/>
          </a:ln>
        </p:spPr>
        <p:txBody>
          <a:bodyPr lIns="90000" tIns="45000" rIns="90000" bIns="45000"/>
          <a:lstStyle/>
          <a:p>
            <a:r>
              <a:rPr lang="ru-RU">
                <a:solidFill>
                  <a:srgbClr val="000000"/>
                </a:solidFill>
                <a:latin typeface="Calibri"/>
              </a:rPr>
              <a:t>Cette fête est célébrée le 1 avril. En Russie on appelle cette fête la journée des fous. Cette fête est née en 1564 l'année où le roi de France Charles IX a changé la date du Nouvel An. Il a ordonné de la fêter le 1 janvier au lieu du 1 avril. Ce jour-là tout le monde fait des blagues, même à la télé on plaisante. Par exemple, on peut dire que ce jour-ci il neigera et les températures descendendront à moins 30 degrés. Les enfants fêtent cette journée à leur manière: ils attachent un poisson de papier sur le dos de la personne dont on veut se moquer. </a:t>
            </a:r>
            <a:endParaRPr/>
          </a:p>
          <a:p>
            <a:pPr algn="just">
              <a:lnSpc>
                <a:spcPct val="100000"/>
              </a:lnSpc>
            </a:pP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 name="Picture 2"/>
          <p:cNvPicPr/>
          <p:nvPr/>
        </p:nvPicPr>
        <p:blipFill>
          <a:blip r:embed="rId2"/>
          <a:stretch>
            <a:fillRect/>
          </a:stretch>
        </p:blipFill>
        <p:spPr>
          <a:xfrm>
            <a:off x="0" y="17640"/>
            <a:ext cx="5979240" cy="3361320"/>
          </a:xfrm>
          <a:prstGeom prst="rect">
            <a:avLst/>
          </a:prstGeom>
          <a:ln>
            <a:noFill/>
          </a:ln>
        </p:spPr>
      </p:pic>
      <p:pic>
        <p:nvPicPr>
          <p:cNvPr id="138" name="Picture 3"/>
          <p:cNvPicPr/>
          <p:nvPr/>
        </p:nvPicPr>
        <p:blipFill>
          <a:blip r:embed="rId3"/>
          <a:stretch>
            <a:fillRect/>
          </a:stretch>
        </p:blipFill>
        <p:spPr>
          <a:xfrm>
            <a:off x="5624640" y="3364920"/>
            <a:ext cx="3490560" cy="3490560"/>
          </a:xfrm>
          <a:prstGeom prst="rect">
            <a:avLst/>
          </a:prstGeom>
          <a:ln>
            <a:noFill/>
          </a:ln>
        </p:spPr>
      </p:pic>
      <p:sp>
        <p:nvSpPr>
          <p:cNvPr id="139" name="CustomShape 1"/>
          <p:cNvSpPr/>
          <p:nvPr/>
        </p:nvSpPr>
        <p:spPr>
          <a:xfrm>
            <a:off x="5400000" y="620640"/>
            <a:ext cx="4103640" cy="675000"/>
          </a:xfrm>
          <a:prstGeom prst="rect">
            <a:avLst/>
          </a:prstGeom>
          <a:noFill/>
          <a:ln>
            <a:noFill/>
          </a:ln>
        </p:spPr>
        <p:txBody>
          <a:bodyPr lIns="90000" tIns="45000" rIns="90000" bIns="45000"/>
          <a:lstStyle/>
          <a:p>
            <a:pPr algn="ctr">
              <a:lnSpc>
                <a:spcPct val="100000"/>
              </a:lnSpc>
            </a:pPr>
            <a:r>
              <a:rPr lang="ru-RU" sz="2800">
                <a:solidFill>
                  <a:srgbClr val="000000"/>
                </a:solidFill>
                <a:latin typeface="Calibri"/>
              </a:rPr>
              <a:t>Les jours de Paques</a:t>
            </a:r>
            <a:endParaRPr/>
          </a:p>
        </p:txBody>
      </p:sp>
      <p:sp>
        <p:nvSpPr>
          <p:cNvPr id="140" name="CustomShape 2"/>
          <p:cNvSpPr/>
          <p:nvPr/>
        </p:nvSpPr>
        <p:spPr>
          <a:xfrm>
            <a:off x="360" y="3365280"/>
            <a:ext cx="4571280" cy="3381120"/>
          </a:xfrm>
          <a:prstGeom prst="rect">
            <a:avLst/>
          </a:prstGeom>
          <a:noFill/>
          <a:ln>
            <a:noFill/>
          </a:ln>
        </p:spPr>
        <p:txBody>
          <a:bodyPr lIns="90000" tIns="45000" rIns="90000" bIns="45000"/>
          <a:lstStyle/>
          <a:p>
            <a:r>
              <a:rPr lang="ru-RU">
                <a:solidFill>
                  <a:srgbClr val="000000"/>
                </a:solidFill>
                <a:latin typeface="Calibri"/>
              </a:rPr>
              <a:t> </a:t>
            </a:r>
            <a:endParaRPr/>
          </a:p>
          <a:p>
            <a:pPr algn="just">
              <a:lnSpc>
                <a:spcPct val="100000"/>
              </a:lnSpc>
            </a:pPr>
            <a:r>
              <a:rPr lang="ru-RU">
                <a:solidFill>
                  <a:srgbClr val="000000"/>
                </a:solidFill>
                <a:latin typeface="Calibri"/>
              </a:rPr>
              <a:t>Pâques est la fête la plus importante du christianisme. Chaque année , Pâques est célébré en février ou en mars. Cette jour-là les chrétiens vont à l'église pour célébrer la résurection de Jésus-Christ (le fait qu'il n'est pas mort). Il est toujours de tradition de peindre (colorier) des oeufs et de se les donner comme cadeaux. Les petits Français adorent cette fête parce que les parents leur achètent des oeufs et des lapins de chocolat. Ce sont deux symbole de Pâques.</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 name="Picture 2"/>
          <p:cNvPicPr/>
          <p:nvPr/>
        </p:nvPicPr>
        <p:blipFill>
          <a:blip r:embed="rId2"/>
          <a:stretch>
            <a:fillRect/>
          </a:stretch>
        </p:blipFill>
        <p:spPr>
          <a:xfrm>
            <a:off x="-42840" y="-18360"/>
            <a:ext cx="4866480" cy="3402000"/>
          </a:xfrm>
          <a:prstGeom prst="rect">
            <a:avLst/>
          </a:prstGeom>
          <a:ln>
            <a:noFill/>
          </a:ln>
        </p:spPr>
      </p:pic>
      <p:pic>
        <p:nvPicPr>
          <p:cNvPr id="142" name="Picture 3"/>
          <p:cNvPicPr/>
          <p:nvPr/>
        </p:nvPicPr>
        <p:blipFill>
          <a:blip r:embed="rId3"/>
          <a:stretch>
            <a:fillRect/>
          </a:stretch>
        </p:blipFill>
        <p:spPr>
          <a:xfrm>
            <a:off x="4988160" y="3578760"/>
            <a:ext cx="4154400" cy="3283560"/>
          </a:xfrm>
          <a:prstGeom prst="rect">
            <a:avLst/>
          </a:prstGeom>
          <a:ln>
            <a:noFill/>
          </a:ln>
        </p:spPr>
      </p:pic>
      <p:sp>
        <p:nvSpPr>
          <p:cNvPr id="143" name="CustomShape 1"/>
          <p:cNvSpPr/>
          <p:nvPr/>
        </p:nvSpPr>
        <p:spPr>
          <a:xfrm>
            <a:off x="5400000" y="1008000"/>
            <a:ext cx="3347640" cy="603000"/>
          </a:xfrm>
          <a:prstGeom prst="rect">
            <a:avLst/>
          </a:prstGeom>
          <a:noFill/>
          <a:ln>
            <a:noFill/>
          </a:ln>
        </p:spPr>
        <p:txBody>
          <a:bodyPr lIns="90000" tIns="45000" rIns="90000" bIns="45000"/>
          <a:lstStyle/>
          <a:p>
            <a:pPr algn="ctr">
              <a:lnSpc>
                <a:spcPct val="100000"/>
              </a:lnSpc>
            </a:pPr>
            <a:r>
              <a:rPr lang="ru-RU" sz="2800">
                <a:solidFill>
                  <a:srgbClr val="000000"/>
                </a:solidFill>
                <a:latin typeface="Calibri"/>
              </a:rPr>
              <a:t>L'Epiphanie</a:t>
            </a:r>
            <a:endParaRPr/>
          </a:p>
        </p:txBody>
      </p:sp>
      <p:sp>
        <p:nvSpPr>
          <p:cNvPr id="144" name="CustomShape 2"/>
          <p:cNvSpPr/>
          <p:nvPr/>
        </p:nvSpPr>
        <p:spPr>
          <a:xfrm>
            <a:off x="-36360" y="3397320"/>
            <a:ext cx="5005800" cy="3381840"/>
          </a:xfrm>
          <a:prstGeom prst="rect">
            <a:avLst/>
          </a:prstGeom>
          <a:noFill/>
          <a:ln>
            <a:noFill/>
          </a:ln>
        </p:spPr>
        <p:txBody>
          <a:bodyPr lIns="90000" tIns="45000" rIns="90000" bIns="45000"/>
          <a:lstStyle/>
          <a:p>
            <a:pPr algn="just">
              <a:lnSpc>
                <a:spcPct val="100000"/>
              </a:lnSpc>
            </a:pPr>
            <a:r>
              <a:rPr lang="ru-RU">
                <a:solidFill>
                  <a:srgbClr val="000000"/>
                </a:solidFill>
                <a:latin typeface="Calibri"/>
              </a:rPr>
              <a:t>L'Epifanie est une fête chrétienne qui célèbre la naissance de Jésus-Christ. Elle a lieu le 6 janvier. Ce jour, des millions de Français vont manger la traditionnelle galette des rois en famille ou entre amis. La galette des rois en revanche , est en fait une tradition qui nous vient de la Rome antique. Elle est vendue avec une couronne en papier doré. Cette tarte est composée d’une pâte feuilletée et d'une crème à base d’amandes douces, de beurre, d’œufs et de sucre. On cache dans cette galette une fève. La personne qui la trouve devient "le roi ou la reine" de la journée.</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 name="Picture 2"/>
          <p:cNvPicPr/>
          <p:nvPr/>
        </p:nvPicPr>
        <p:blipFill>
          <a:blip r:embed="rId2"/>
          <a:stretch>
            <a:fillRect/>
          </a:stretch>
        </p:blipFill>
        <p:spPr>
          <a:xfrm>
            <a:off x="0" y="12960"/>
            <a:ext cx="4857840" cy="2867040"/>
          </a:xfrm>
          <a:prstGeom prst="rect">
            <a:avLst/>
          </a:prstGeom>
          <a:ln>
            <a:noFill/>
          </a:ln>
        </p:spPr>
      </p:pic>
      <p:pic>
        <p:nvPicPr>
          <p:cNvPr id="146" name="Picture 4"/>
          <p:cNvPicPr/>
          <p:nvPr/>
        </p:nvPicPr>
        <p:blipFill>
          <a:blip r:embed="rId3"/>
          <a:stretch>
            <a:fillRect/>
          </a:stretch>
        </p:blipFill>
        <p:spPr>
          <a:xfrm>
            <a:off x="4857840" y="2571840"/>
            <a:ext cx="4285440" cy="4285440"/>
          </a:xfrm>
          <a:prstGeom prst="rect">
            <a:avLst/>
          </a:prstGeom>
          <a:ln>
            <a:noFill/>
          </a:ln>
        </p:spPr>
      </p:pic>
      <p:sp>
        <p:nvSpPr>
          <p:cNvPr id="147" name="CustomShape 1"/>
          <p:cNvSpPr/>
          <p:nvPr/>
        </p:nvSpPr>
        <p:spPr>
          <a:xfrm>
            <a:off x="5832000" y="948960"/>
            <a:ext cx="2231640" cy="562680"/>
          </a:xfrm>
          <a:prstGeom prst="rect">
            <a:avLst/>
          </a:prstGeom>
          <a:noFill/>
          <a:ln>
            <a:noFill/>
          </a:ln>
        </p:spPr>
        <p:txBody>
          <a:bodyPr wrap="none" lIns="90000" tIns="45000" rIns="90000" bIns="45000"/>
          <a:lstStyle/>
          <a:p>
            <a:pPr algn="ctr">
              <a:lnSpc>
                <a:spcPct val="100000"/>
              </a:lnSpc>
            </a:pPr>
            <a:r>
              <a:rPr lang="ru-RU" sz="2800">
                <a:latin typeface="Calibri"/>
              </a:rPr>
              <a:t>Le 8 mars</a:t>
            </a:r>
            <a:endParaRPr/>
          </a:p>
        </p:txBody>
      </p:sp>
      <p:sp>
        <p:nvSpPr>
          <p:cNvPr id="148" name="TextShape 2"/>
          <p:cNvSpPr txBox="1"/>
          <p:nvPr/>
        </p:nvSpPr>
        <p:spPr>
          <a:xfrm>
            <a:off x="0" y="2928934"/>
            <a:ext cx="4572000" cy="3438360"/>
          </a:xfrm>
          <a:prstGeom prst="rect">
            <a:avLst/>
          </a:prstGeom>
        </p:spPr>
        <p:txBody>
          <a:bodyPr wrap="none" lIns="90000" tIns="45000" rIns="90000" bIns="45000"/>
          <a:lstStyle/>
          <a:p>
            <a:pPr algn="just">
              <a:lnSpc>
                <a:spcPct val="100000"/>
              </a:lnSpc>
            </a:pPr>
            <a:r>
              <a:rPr lang="ru-RU" dirty="0" err="1">
                <a:latin typeface="Calibri"/>
              </a:rPr>
              <a:t>C'est</a:t>
            </a:r>
            <a:r>
              <a:rPr lang="ru-RU" dirty="0">
                <a:latin typeface="Calibri"/>
              </a:rPr>
              <a:t> </a:t>
            </a:r>
            <a:r>
              <a:rPr lang="ru-RU" dirty="0" err="1">
                <a:latin typeface="Calibri"/>
              </a:rPr>
              <a:t>la</a:t>
            </a:r>
            <a:r>
              <a:rPr lang="ru-RU" dirty="0">
                <a:latin typeface="Calibri"/>
              </a:rPr>
              <a:t> </a:t>
            </a:r>
            <a:r>
              <a:rPr lang="ru-RU" dirty="0" err="1">
                <a:latin typeface="Calibri"/>
              </a:rPr>
              <a:t>journée</a:t>
            </a:r>
            <a:r>
              <a:rPr lang="ru-RU" dirty="0">
                <a:latin typeface="Calibri"/>
              </a:rPr>
              <a:t> </a:t>
            </a:r>
            <a:r>
              <a:rPr lang="ru-RU" dirty="0" err="1">
                <a:latin typeface="Calibri"/>
              </a:rPr>
              <a:t>internationale</a:t>
            </a:r>
            <a:r>
              <a:rPr lang="ru-RU" dirty="0">
                <a:latin typeface="Calibri"/>
              </a:rPr>
              <a:t> </a:t>
            </a:r>
            <a:r>
              <a:rPr lang="ru-RU" dirty="0" err="1">
                <a:latin typeface="Calibri"/>
              </a:rPr>
              <a:t>des</a:t>
            </a:r>
            <a:r>
              <a:rPr lang="ru-RU" dirty="0">
                <a:latin typeface="Calibri"/>
              </a:rPr>
              <a:t> </a:t>
            </a:r>
            <a:r>
              <a:rPr lang="ru-RU" dirty="0" err="1">
                <a:latin typeface="Calibri"/>
              </a:rPr>
              <a:t>femmes</a:t>
            </a:r>
            <a:r>
              <a:rPr lang="ru-RU" dirty="0">
                <a:latin typeface="Calibri"/>
              </a:rPr>
              <a:t>. </a:t>
            </a:r>
            <a:endParaRPr lang="ru-RU" dirty="0" smtClean="0">
              <a:latin typeface="Calibri"/>
            </a:endParaRPr>
          </a:p>
          <a:p>
            <a:pPr algn="just">
              <a:lnSpc>
                <a:spcPct val="100000"/>
              </a:lnSpc>
            </a:pPr>
            <a:r>
              <a:rPr lang="ru-RU" dirty="0" err="1" smtClean="0">
                <a:latin typeface="Calibri"/>
              </a:rPr>
              <a:t>Le</a:t>
            </a:r>
            <a:r>
              <a:rPr lang="ru-RU" dirty="0" smtClean="0">
                <a:latin typeface="Calibri"/>
              </a:rPr>
              <a:t> </a:t>
            </a:r>
            <a:r>
              <a:rPr lang="ru-RU" dirty="0" err="1">
                <a:latin typeface="Calibri"/>
              </a:rPr>
              <a:t>gouvernement</a:t>
            </a:r>
            <a:r>
              <a:rPr lang="ru-RU" dirty="0">
                <a:latin typeface="Calibri"/>
              </a:rPr>
              <a:t> </a:t>
            </a:r>
            <a:r>
              <a:rPr lang="ru-RU" dirty="0" err="1">
                <a:latin typeface="Calibri"/>
              </a:rPr>
              <a:t>français</a:t>
            </a:r>
            <a:r>
              <a:rPr lang="ru-RU" dirty="0">
                <a:latin typeface="Calibri"/>
              </a:rPr>
              <a:t> </a:t>
            </a:r>
            <a:r>
              <a:rPr lang="ru-RU" dirty="0" err="1">
                <a:latin typeface="Calibri"/>
              </a:rPr>
              <a:t>instore</a:t>
            </a:r>
            <a:r>
              <a:rPr lang="ru-RU" dirty="0">
                <a:latin typeface="Calibri"/>
              </a:rPr>
              <a:t> </a:t>
            </a:r>
            <a:r>
              <a:rPr lang="ru-RU" dirty="0" err="1">
                <a:latin typeface="Calibri"/>
              </a:rPr>
              <a:t>le</a:t>
            </a:r>
            <a:r>
              <a:rPr lang="ru-RU" dirty="0">
                <a:latin typeface="Calibri"/>
              </a:rPr>
              <a:t> </a:t>
            </a:r>
            <a:r>
              <a:rPr lang="ru-RU" dirty="0" err="1">
                <a:latin typeface="Calibri"/>
              </a:rPr>
              <a:t>caractère</a:t>
            </a:r>
            <a:r>
              <a:rPr lang="ru-RU" dirty="0">
                <a:latin typeface="Calibri"/>
              </a:rPr>
              <a:t> </a:t>
            </a:r>
            <a:r>
              <a:rPr lang="ru-RU" dirty="0" err="1">
                <a:latin typeface="Calibri"/>
              </a:rPr>
              <a:t>officiel</a:t>
            </a:r>
            <a:r>
              <a:rPr lang="ru-RU" dirty="0">
                <a:latin typeface="Calibri"/>
              </a:rPr>
              <a:t> </a:t>
            </a:r>
            <a:r>
              <a:rPr lang="ru-RU" dirty="0" err="1">
                <a:latin typeface="Calibri"/>
              </a:rPr>
              <a:t>de</a:t>
            </a:r>
            <a:r>
              <a:rPr lang="ru-RU" dirty="0">
                <a:latin typeface="Calibri"/>
              </a:rPr>
              <a:t> </a:t>
            </a:r>
            <a:r>
              <a:rPr lang="ru-RU" dirty="0" err="1">
                <a:latin typeface="Calibri"/>
              </a:rPr>
              <a:t>la</a:t>
            </a:r>
            <a:r>
              <a:rPr lang="ru-RU" dirty="0">
                <a:latin typeface="Calibri"/>
              </a:rPr>
              <a:t> </a:t>
            </a:r>
            <a:r>
              <a:rPr lang="ru-RU" dirty="0" err="1">
                <a:latin typeface="Calibri"/>
              </a:rPr>
              <a:t>célébration</a:t>
            </a:r>
            <a:r>
              <a:rPr lang="ru-RU" dirty="0">
                <a:latin typeface="Calibri"/>
              </a:rPr>
              <a:t> </a:t>
            </a:r>
            <a:r>
              <a:rPr lang="ru-RU" dirty="0" err="1">
                <a:latin typeface="Calibri"/>
              </a:rPr>
              <a:t>de</a:t>
            </a:r>
            <a:r>
              <a:rPr lang="ru-RU" dirty="0">
                <a:latin typeface="Calibri"/>
              </a:rPr>
              <a:t> </a:t>
            </a:r>
            <a:r>
              <a:rPr lang="ru-RU" dirty="0" err="1">
                <a:latin typeface="Calibri"/>
              </a:rPr>
              <a:t>la</a:t>
            </a:r>
            <a:r>
              <a:rPr lang="ru-RU" dirty="0">
                <a:latin typeface="Calibri"/>
              </a:rPr>
              <a:t> </a:t>
            </a:r>
            <a:r>
              <a:rPr lang="ru-RU" dirty="0" err="1">
                <a:latin typeface="Calibri"/>
              </a:rPr>
              <a:t>journée</a:t>
            </a:r>
            <a:r>
              <a:rPr lang="ru-RU" dirty="0">
                <a:latin typeface="Calibri"/>
              </a:rPr>
              <a:t> </a:t>
            </a:r>
            <a:r>
              <a:rPr lang="ru-RU" dirty="0" err="1">
                <a:latin typeface="Calibri"/>
              </a:rPr>
              <a:t>de</a:t>
            </a:r>
            <a:r>
              <a:rPr lang="ru-RU" dirty="0">
                <a:latin typeface="Calibri"/>
              </a:rPr>
              <a:t> </a:t>
            </a:r>
            <a:r>
              <a:rPr lang="ru-RU" dirty="0" err="1">
                <a:latin typeface="Calibri"/>
              </a:rPr>
              <a:t>la</a:t>
            </a:r>
            <a:r>
              <a:rPr lang="ru-RU" dirty="0">
                <a:latin typeface="Calibri"/>
              </a:rPr>
              <a:t> </a:t>
            </a:r>
            <a:r>
              <a:rPr lang="ru-RU" dirty="0" err="1">
                <a:latin typeface="Calibri"/>
              </a:rPr>
              <a:t>femme</a:t>
            </a:r>
            <a:r>
              <a:rPr lang="ru-RU" dirty="0">
                <a:latin typeface="Calibri"/>
              </a:rPr>
              <a:t> </a:t>
            </a:r>
            <a:r>
              <a:rPr lang="ru-RU" dirty="0" err="1">
                <a:latin typeface="Calibri"/>
              </a:rPr>
              <a:t>le</a:t>
            </a:r>
            <a:r>
              <a:rPr lang="ru-RU" dirty="0">
                <a:latin typeface="Calibri"/>
              </a:rPr>
              <a:t> 8 </a:t>
            </a:r>
            <a:r>
              <a:rPr lang="ru-RU" dirty="0" err="1">
                <a:latin typeface="Calibri"/>
              </a:rPr>
              <a:t>mars</a:t>
            </a:r>
            <a:r>
              <a:rPr lang="ru-RU" dirty="0">
                <a:latin typeface="Calibri"/>
              </a:rPr>
              <a:t> </a:t>
            </a:r>
            <a:r>
              <a:rPr lang="ru-RU" dirty="0" err="1">
                <a:latin typeface="Calibri"/>
              </a:rPr>
              <a:t>et</a:t>
            </a:r>
            <a:r>
              <a:rPr lang="ru-RU" dirty="0">
                <a:latin typeface="Calibri"/>
              </a:rPr>
              <a:t> </a:t>
            </a:r>
            <a:r>
              <a:rPr lang="ru-RU" dirty="0" err="1">
                <a:latin typeface="Calibri"/>
              </a:rPr>
              <a:t>en</a:t>
            </a:r>
            <a:r>
              <a:rPr lang="ru-RU" dirty="0">
                <a:latin typeface="Calibri"/>
              </a:rPr>
              <a:t> </a:t>
            </a:r>
            <a:r>
              <a:rPr lang="ru-RU" dirty="0" err="1">
                <a:latin typeface="Calibri"/>
              </a:rPr>
              <a:t>fait</a:t>
            </a:r>
            <a:r>
              <a:rPr lang="ru-RU" dirty="0">
                <a:latin typeface="Calibri"/>
              </a:rPr>
              <a:t> </a:t>
            </a:r>
            <a:r>
              <a:rPr lang="ru-RU" dirty="0" err="1">
                <a:latin typeface="Calibri"/>
              </a:rPr>
              <a:t>une</a:t>
            </a:r>
            <a:r>
              <a:rPr lang="ru-RU" dirty="0">
                <a:latin typeface="Calibri"/>
              </a:rPr>
              <a:t> </a:t>
            </a:r>
            <a:r>
              <a:rPr lang="ru-RU" dirty="0" err="1">
                <a:latin typeface="Calibri"/>
              </a:rPr>
              <a:t>célébration</a:t>
            </a:r>
            <a:r>
              <a:rPr lang="ru-RU" dirty="0">
                <a:latin typeface="Calibri"/>
              </a:rPr>
              <a:t> </a:t>
            </a:r>
            <a:r>
              <a:rPr lang="ru-RU" dirty="0" err="1">
                <a:latin typeface="Calibri"/>
              </a:rPr>
              <a:t>pour</a:t>
            </a:r>
            <a:r>
              <a:rPr lang="ru-RU" dirty="0">
                <a:latin typeface="Calibri"/>
              </a:rPr>
              <a:t> </a:t>
            </a:r>
            <a:r>
              <a:rPr lang="ru-RU" dirty="0" err="1">
                <a:latin typeface="Calibri"/>
              </a:rPr>
              <a:t>les</a:t>
            </a:r>
            <a:r>
              <a:rPr lang="ru-RU" dirty="0">
                <a:latin typeface="Calibri"/>
              </a:rPr>
              <a:t> </a:t>
            </a:r>
            <a:r>
              <a:rPr lang="ru-RU" dirty="0" err="1">
                <a:latin typeface="Calibri"/>
              </a:rPr>
              <a:t>Droits</a:t>
            </a:r>
            <a:r>
              <a:rPr lang="ru-RU" dirty="0">
                <a:latin typeface="Calibri"/>
              </a:rPr>
              <a:t> </a:t>
            </a:r>
            <a:r>
              <a:rPr lang="ru-RU" dirty="0" err="1">
                <a:latin typeface="Calibri"/>
              </a:rPr>
              <a:t>de</a:t>
            </a:r>
            <a:r>
              <a:rPr lang="ru-RU" dirty="0">
                <a:latin typeface="Calibri"/>
              </a:rPr>
              <a:t> </a:t>
            </a:r>
            <a:r>
              <a:rPr lang="ru-RU" dirty="0" err="1">
                <a:latin typeface="Calibri"/>
              </a:rPr>
              <a:t>la</a:t>
            </a:r>
            <a:r>
              <a:rPr lang="ru-RU" dirty="0">
                <a:latin typeface="Calibri"/>
              </a:rPr>
              <a:t> </a:t>
            </a:r>
            <a:r>
              <a:rPr lang="ru-RU" dirty="0" err="1">
                <a:latin typeface="Calibri"/>
              </a:rPr>
              <a:t>Femme</a:t>
            </a:r>
            <a:r>
              <a:rPr lang="ru-RU" dirty="0">
                <a:latin typeface="Calibri"/>
              </a:rPr>
              <a:t>.</a:t>
            </a:r>
            <a:endParaRPr/>
          </a:p>
          <a:p>
            <a:pPr algn="just">
              <a:lnSpc>
                <a:spcPct val="100000"/>
              </a:lnSpc>
            </a:pPr>
            <a:r>
              <a:rPr lang="ru-RU" dirty="0" err="1">
                <a:latin typeface="Calibri"/>
              </a:rPr>
              <a:t>Beaucoup</a:t>
            </a:r>
            <a:r>
              <a:rPr lang="ru-RU" dirty="0">
                <a:latin typeface="Calibri"/>
              </a:rPr>
              <a:t> </a:t>
            </a:r>
            <a:r>
              <a:rPr lang="ru-RU" dirty="0" err="1">
                <a:latin typeface="Calibri"/>
              </a:rPr>
              <a:t>de</a:t>
            </a:r>
            <a:r>
              <a:rPr lang="ru-RU" dirty="0">
                <a:latin typeface="Calibri"/>
              </a:rPr>
              <a:t> </a:t>
            </a:r>
            <a:r>
              <a:rPr lang="ru-RU" dirty="0" err="1">
                <a:latin typeface="Calibri"/>
              </a:rPr>
              <a:t>cérémonies</a:t>
            </a:r>
            <a:r>
              <a:rPr lang="ru-RU" dirty="0">
                <a:latin typeface="Calibri"/>
              </a:rPr>
              <a:t> </a:t>
            </a:r>
            <a:r>
              <a:rPr lang="ru-RU" dirty="0" err="1">
                <a:latin typeface="Calibri"/>
              </a:rPr>
              <a:t>sont</a:t>
            </a:r>
            <a:r>
              <a:rPr lang="ru-RU" dirty="0">
                <a:latin typeface="Calibri"/>
              </a:rPr>
              <a:t> </a:t>
            </a:r>
            <a:r>
              <a:rPr lang="ru-RU" dirty="0" err="1">
                <a:latin typeface="Calibri"/>
              </a:rPr>
              <a:t>destinées</a:t>
            </a:r>
            <a:r>
              <a:rPr lang="ru-RU" dirty="0">
                <a:latin typeface="Calibri"/>
              </a:rPr>
              <a:t> </a:t>
            </a:r>
            <a:r>
              <a:rPr lang="ru-RU" dirty="0" err="1">
                <a:latin typeface="Calibri"/>
              </a:rPr>
              <a:t>à</a:t>
            </a:r>
            <a:r>
              <a:rPr lang="ru-RU" dirty="0">
                <a:latin typeface="Calibri"/>
              </a:rPr>
              <a:t> </a:t>
            </a:r>
            <a:r>
              <a:rPr lang="ru-RU" dirty="0" err="1">
                <a:latin typeface="Calibri"/>
              </a:rPr>
              <a:t>glorifier</a:t>
            </a:r>
            <a:r>
              <a:rPr lang="ru-RU" dirty="0">
                <a:latin typeface="Calibri"/>
              </a:rPr>
              <a:t>, </a:t>
            </a:r>
            <a:r>
              <a:rPr lang="ru-RU" dirty="0" err="1">
                <a:latin typeface="Calibri"/>
              </a:rPr>
              <a:t>revaloriser</a:t>
            </a:r>
            <a:r>
              <a:rPr lang="ru-RU" dirty="0">
                <a:latin typeface="Calibri"/>
              </a:rPr>
              <a:t> </a:t>
            </a:r>
            <a:r>
              <a:rPr lang="ru-RU" dirty="0" err="1">
                <a:latin typeface="Calibri"/>
              </a:rPr>
              <a:t>l'importance</a:t>
            </a:r>
            <a:r>
              <a:rPr lang="ru-RU" dirty="0">
                <a:latin typeface="Calibri"/>
              </a:rPr>
              <a:t> </a:t>
            </a:r>
            <a:r>
              <a:rPr lang="ru-RU" dirty="0" err="1">
                <a:latin typeface="Calibri"/>
              </a:rPr>
              <a:t>du</a:t>
            </a:r>
            <a:r>
              <a:rPr lang="ru-RU" dirty="0">
                <a:latin typeface="Calibri"/>
              </a:rPr>
              <a:t> </a:t>
            </a:r>
            <a:r>
              <a:rPr lang="ru-RU" dirty="0" err="1">
                <a:latin typeface="Calibri"/>
              </a:rPr>
              <a:t>rôle</a:t>
            </a:r>
            <a:r>
              <a:rPr lang="ru-RU" dirty="0">
                <a:latin typeface="Calibri"/>
              </a:rPr>
              <a:t> </a:t>
            </a:r>
            <a:r>
              <a:rPr lang="ru-RU" dirty="0" err="1">
                <a:latin typeface="Calibri"/>
              </a:rPr>
              <a:t>des</a:t>
            </a:r>
            <a:r>
              <a:rPr lang="ru-RU" dirty="0">
                <a:latin typeface="Calibri"/>
              </a:rPr>
              <a:t> </a:t>
            </a:r>
            <a:r>
              <a:rPr lang="ru-RU" dirty="0" err="1">
                <a:latin typeface="Calibri"/>
              </a:rPr>
              <a:t>femmes</a:t>
            </a:r>
            <a:r>
              <a:rPr lang="ru-RU" dirty="0">
                <a:latin typeface="Calibri"/>
              </a:rPr>
              <a:t> </a:t>
            </a:r>
            <a:r>
              <a:rPr lang="ru-RU" dirty="0" err="1">
                <a:latin typeface="Calibri"/>
              </a:rPr>
              <a:t>dans</a:t>
            </a:r>
            <a:r>
              <a:rPr lang="ru-RU" dirty="0">
                <a:latin typeface="Calibri"/>
              </a:rPr>
              <a:t> </a:t>
            </a:r>
            <a:r>
              <a:rPr lang="ru-RU" dirty="0" err="1">
                <a:latin typeface="Calibri"/>
              </a:rPr>
              <a:t>la</a:t>
            </a:r>
            <a:r>
              <a:rPr lang="ru-RU" dirty="0">
                <a:latin typeface="Calibri"/>
              </a:rPr>
              <a:t> </a:t>
            </a:r>
            <a:r>
              <a:rPr lang="ru-RU" dirty="0" err="1">
                <a:latin typeface="Calibri"/>
              </a:rPr>
              <a:t>société</a:t>
            </a:r>
            <a:r>
              <a:rPr lang="ru-RU" dirty="0">
                <a:latin typeface="Calibri"/>
              </a:rPr>
              <a:t> </a:t>
            </a:r>
            <a:r>
              <a:rPr lang="ru-RU" dirty="0" err="1">
                <a:latin typeface="Calibri"/>
              </a:rPr>
              <a:t>francaise</a:t>
            </a:r>
            <a:r>
              <a:rPr lang="ru-RU" dirty="0">
                <a:latin typeface="Calibri"/>
              </a:rPr>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1646</Words>
  <PresentationFormat>Экран (4:3)</PresentationFormat>
  <Paragraphs>115</Paragraphs>
  <Slides>16</Slides>
  <Notes>0</Notes>
  <HiddenSlides>0</HiddenSlides>
  <MMClips>0</MMClips>
  <ScaleCrop>false</ScaleCrop>
  <HeadingPairs>
    <vt:vector size="4" baseType="variant">
      <vt:variant>
        <vt:lpstr>Тема</vt:lpstr>
      </vt:variant>
      <vt:variant>
        <vt:i4>3</vt:i4>
      </vt:variant>
      <vt:variant>
        <vt:lpstr>Заголовки слайдов</vt:lpstr>
      </vt:variant>
      <vt:variant>
        <vt:i4>16</vt:i4>
      </vt:variant>
    </vt:vector>
  </HeadingPairs>
  <TitlesOfParts>
    <vt:vector size="19" baseType="lpstr">
      <vt:lpstr>Office Theme</vt:lpstr>
      <vt:lpstr>Office Theme</vt: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123</cp:lastModifiedBy>
  <cp:revision>1</cp:revision>
  <dcterms:modified xsi:type="dcterms:W3CDTF">2020-07-27T11:44:23Z</dcterms:modified>
</cp:coreProperties>
</file>