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 /><Relationship Id="rId2" Type="http://schemas.openxmlformats.org/package/2006/relationships/metadata/thumbnail" Target="docProps/thumbnail.jpeg" /><Relationship Id="rId1" Type="http://schemas.openxmlformats.org/officeDocument/2006/relationships/officeDocument" Target="ppt/presentation.xml" /><Relationship Id="rId4" Type="http://schemas.openxmlformats.org/officeDocument/2006/relationships/extended-properties" Target="docProps/app.xml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6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 /><Relationship Id="rId3" Type="http://schemas.openxmlformats.org/officeDocument/2006/relationships/slide" Target="slides/slide2.xml" /><Relationship Id="rId7" Type="http://schemas.openxmlformats.org/officeDocument/2006/relationships/slide" Target="slides/slide6.xml" /><Relationship Id="rId12" Type="http://schemas.openxmlformats.org/officeDocument/2006/relationships/tableStyles" Target="tableStyles.xml" /><Relationship Id="rId2" Type="http://schemas.openxmlformats.org/officeDocument/2006/relationships/slide" Target="slides/slide1.xml" /><Relationship Id="rId1" Type="http://schemas.openxmlformats.org/officeDocument/2006/relationships/slideMaster" Target="slideMasters/slideMaster1.xml" /><Relationship Id="rId6" Type="http://schemas.openxmlformats.org/officeDocument/2006/relationships/slide" Target="slides/slide5.xml" /><Relationship Id="rId11" Type="http://schemas.openxmlformats.org/officeDocument/2006/relationships/theme" Target="theme/theme1.xml" /><Relationship Id="rId5" Type="http://schemas.openxmlformats.org/officeDocument/2006/relationships/slide" Target="slides/slide4.xml" /><Relationship Id="rId10" Type="http://schemas.openxmlformats.org/officeDocument/2006/relationships/viewProps" Target="viewProps.xml" /><Relationship Id="rId4" Type="http://schemas.openxmlformats.org/officeDocument/2006/relationships/slide" Target="slides/slide3.xml" /><Relationship Id="rId9" Type="http://schemas.openxmlformats.org/officeDocument/2006/relationships/presProps" Target="presProps.xml" 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 /><Relationship Id="rId1" Type="http://schemas.openxmlformats.org/officeDocument/2006/relationships/slideMaster" Target="../slideMasters/slideMaster1.xml" 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 /><Relationship Id="rId1" Type="http://schemas.openxmlformats.org/officeDocument/2006/relationships/slideMaster" Target="../slideMasters/slideMaster1.xml" 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tile tx="-44450" ty="3810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11" name="Rectangle 10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4" name="Group 3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61708" y="2091263"/>
            <a:ext cx="9068586" cy="2590800"/>
          </a:xfrm>
        </p:spPr>
        <p:txBody>
          <a:bodyPr tIns="45720" bIns="45720" anchor="ctr"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62100" y="4682062"/>
            <a:ext cx="9070848" cy="457201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600" spc="8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>
          <a:xfrm>
            <a:off x="5318760" y="1341255"/>
            <a:ext cx="1554480" cy="527213"/>
          </a:xfrm>
        </p:spPr>
        <p:txBody>
          <a:bodyPr/>
          <a:lstStyle>
            <a:lvl1pPr algn="ctr">
              <a:defRPr sz="1300" spc="0" baseline="0">
                <a:solidFill>
                  <a:schemeClr val="tx1"/>
                </a:solidFill>
                <a:latin typeface="+mn-lt"/>
              </a:defRPr>
            </a:lvl1pPr>
          </a:lstStyle>
          <a:p>
            <a:fld id="{DDA51639-B2D6-4652-B8C3-1B4C224A7BAF}" type="datetimeFigureOut">
              <a:rPr lang="en-US" dirty="0"/>
              <a:t>7/27/2020</a:t>
            </a:fld>
            <a:endParaRPr lang="en-US" dirty="0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>
          <a:xfrm>
            <a:off x="1453896" y="5211060"/>
            <a:ext cx="5905500" cy="228600"/>
          </a:xfrm>
        </p:spPr>
        <p:txBody>
          <a:bodyPr/>
          <a:lstStyle>
            <a:lvl1pPr algn="l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8606919" y="5212080"/>
            <a:ext cx="2111881" cy="2286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1A6AA8-A04B-4104-9AE2-BD48D340E27F}" type="datetimeFigureOut">
              <a:rPr lang="en-US" dirty="0"/>
              <a:t>7/27/2020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1600" y="762000"/>
            <a:ext cx="2362200" cy="525780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762000"/>
            <a:ext cx="8077200" cy="525780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0BF79-FAC6-4A96-8DE1-F7B82E2E1652}" type="datetimeFigureOut">
              <a:rPr lang="en-US" dirty="0"/>
              <a:t>7/27/2020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F5DD9-2C52-442D-92E2-8072C0C3D7CD}" type="datetimeFigureOut">
              <a:rPr lang="en-US" dirty="0"/>
              <a:t>7/27/2020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tile tx="-44450" ty="3810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" name="Rectangle 22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24" name="Rectangle 23"/>
          <p:cNvSpPr/>
          <p:nvPr/>
        </p:nvSpPr>
        <p:spPr>
          <a:xfrm>
            <a:off x="1447800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30" name="Rectangle 29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31" name="Group 30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3623" y="2094309"/>
            <a:ext cx="9070848" cy="2587752"/>
          </a:xfrm>
        </p:spPr>
        <p:txBody>
          <a:bodyPr anchor="ctr">
            <a:noAutofit/>
          </a:bodyPr>
          <a:lstStyle>
            <a:lvl1pPr algn="ctr">
              <a:lnSpc>
                <a:spcPct val="83000"/>
              </a:lnSpc>
              <a:defRPr lang="en-US" sz="720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63624" y="4682062"/>
            <a:ext cx="9070848" cy="45720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>
                <a:solidFill>
                  <a:schemeClr val="tx1"/>
                </a:solidFill>
                <a:effectLst/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21808" y="1344502"/>
            <a:ext cx="1554480" cy="530352"/>
          </a:xfrm>
        </p:spPr>
        <p:txBody>
          <a:bodyPr/>
          <a:lstStyle>
            <a:lvl1pPr algn="ctr">
              <a:defRPr lang="en-US" sz="13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C44961B7-6B89-48AB-966F-622E2788EECC}" type="datetimeFigureOut">
              <a:rPr lang="en-US" dirty="0"/>
              <a:t>7/27/2020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53553" y="5211060"/>
            <a:ext cx="5907024" cy="228600"/>
          </a:xfr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504" y="5211060"/>
            <a:ext cx="2112264" cy="228600"/>
          </a:xfrm>
        </p:spPr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7032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D3D6FB-79CC-4683-A046-BBE785BA1BED}" type="datetimeFigureOut">
              <a:rPr lang="en-US" dirty="0"/>
              <a:t>7/27/2020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900" b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55898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7336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900" b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73368" y="2756581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12B3E8-48F1-4B23-8498-D8A04A81EC9C}" type="datetimeFigureOut">
              <a:rPr lang="en-US" dirty="0"/>
              <a:t>7/27/2020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B90D90-AA62-404D-A741-635B4370F9CB}" type="datetimeFigureOut">
              <a:rPr lang="en-US" dirty="0"/>
              <a:t>7/27/2020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7002E4-6836-46D1-9DBB-3C27C0DD3A89}" type="datetimeFigureOut">
              <a:rPr lang="en-US" dirty="0"/>
              <a:t>7/27/2020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245529" y="237744"/>
            <a:ext cx="8531352" cy="638251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7392"/>
            <a:ext cx="2430780" cy="164592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800" b="0" kern="1200" cap="none" spc="0" baseline="0" dirty="0">
                <a:solidFill>
                  <a:srgbClr val="FFFFFF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609600"/>
            <a:ext cx="7772400" cy="53340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0780" cy="35052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F131DD-A141-4471-BCF9-C6073EDD7E20}" type="datetimeFigureOut">
              <a:rPr lang="en-US" dirty="0"/>
              <a:t>7/27/2020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r">
              <a:defRPr/>
            </a:lvl1pPr>
          </a:lstStyle>
          <a:p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10393677" y="6223002"/>
            <a:ext cx="1463040" cy="27432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3504"/>
            <a:ext cx="2432304" cy="1645920"/>
          </a:xfrm>
        </p:spPr>
        <p:txBody>
          <a:bodyPr anchor="b">
            <a:noAutofit/>
          </a:bodyPr>
          <a:lstStyle>
            <a:lvl1pPr algn="l">
              <a:defRPr sz="2800" b="0">
                <a:solidFill>
                  <a:srgbClr val="FFFFFF"/>
                </a:solidFill>
                <a:latin typeface="+mj-lt"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8599" y="237744"/>
            <a:ext cx="8531352" cy="6382512"/>
          </a:xfr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2304" cy="3502152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1270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AB334A90-EB03-42F3-8859-2C2B2724C058}" type="datetimeFigureOut">
              <a:rPr lang="en-US" dirty="0"/>
              <a:t>7/27/2020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algn="r" defTabSz="914400" rtl="0" eaLnBrk="1" latinLnBrk="0" hangingPunct="1">
              <a:defRPr lang="en-US" sz="1000" kern="1200" dirty="0">
                <a:solidFill>
                  <a:srgbClr val="FFFFFF"/>
                </a:solidFill>
                <a:effectLst>
                  <a:outerShdw blurRad="12700" dist="635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396728" y="6227064"/>
            <a:ext cx="1463040" cy="27432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 /><Relationship Id="rId3" Type="http://schemas.openxmlformats.org/officeDocument/2006/relationships/slideLayout" Target="../slideLayouts/slideLayout3.xml" /><Relationship Id="rId7" Type="http://schemas.openxmlformats.org/officeDocument/2006/relationships/slideLayout" Target="../slideLayouts/slideLayout7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1" Type="http://schemas.openxmlformats.org/officeDocument/2006/relationships/slideLayout" Target="../slideLayouts/slideLayout1.xml" /><Relationship Id="rId6" Type="http://schemas.openxmlformats.org/officeDocument/2006/relationships/slideLayout" Target="../slideLayouts/slideLayout6.xml" /><Relationship Id="rId11" Type="http://schemas.openxmlformats.org/officeDocument/2006/relationships/slideLayout" Target="../slideLayouts/slideLayout11.xml" /><Relationship Id="rId5" Type="http://schemas.openxmlformats.org/officeDocument/2006/relationships/slideLayout" Target="../slideLayouts/slideLayout5.xml" /><Relationship Id="rId10" Type="http://schemas.openxmlformats.org/officeDocument/2006/relationships/slideLayout" Target="../slideLayouts/slideLayout10.xml" /><Relationship Id="rId4" Type="http://schemas.openxmlformats.org/officeDocument/2006/relationships/slideLayout" Target="../slideLayouts/slideLayout4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bg2"/>
          </a:solidFill>
          <a:ln w="6350" cap="flat" cmpd="sng" algn="ctr">
            <a:noFill/>
            <a:prstDash val="solid"/>
          </a:ln>
          <a:effectLst>
            <a:softEdge rad="0"/>
          </a:effectLst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103120"/>
            <a:ext cx="10058400" cy="3931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74320" y="6307672"/>
            <a:ext cx="274320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CBC48EC7-AF6A-48D3-8284-14BACBEBDD84}" type="datetimeFigureOut">
              <a:rPr lang="en-US" dirty="0"/>
              <a:t>7/27/2020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89960" y="6307672"/>
            <a:ext cx="521208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469880" y="6307672"/>
            <a:ext cx="146304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US" sz="4800" kern="1200" cap="none" spc="0" baseline="0" dirty="0"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n-ea"/>
          <a:cs typeface="+mn-cs"/>
        </a:defRPr>
      </a:lvl1pPr>
    </p:titleStyle>
    <p:bodyStyle>
      <a:lvl1pPr marL="182880" indent="-182880" algn="l" defTabSz="914400" rtl="0" eaLnBrk="1" latinLnBrk="0" hangingPunct="1">
        <a:lnSpc>
          <a:spcPct val="100000"/>
        </a:lnSpc>
        <a:spcBef>
          <a:spcPts val="900"/>
        </a:spcBef>
        <a:spcAft>
          <a:spcPts val="0"/>
        </a:spcAft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 /><Relationship Id="rId1" Type="http://schemas.openxmlformats.org/officeDocument/2006/relationships/slideLayout" Target="../slideLayouts/slideLayout1.xml" 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 /><Relationship Id="rId1" Type="http://schemas.openxmlformats.org/officeDocument/2006/relationships/slideLayout" Target="../slideLayouts/slideLayout2.xml" 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 /><Relationship Id="rId1" Type="http://schemas.openxmlformats.org/officeDocument/2006/relationships/slideLayout" Target="../slideLayouts/slideLayout2.xml" 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 /><Relationship Id="rId1" Type="http://schemas.openxmlformats.org/officeDocument/2006/relationships/slideLayout" Target="../slideLayouts/slideLayout2.xml" 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 /><Relationship Id="rId1" Type="http://schemas.openxmlformats.org/officeDocument/2006/relationships/slideLayout" Target="../slideLayouts/slideLayout2.xml" 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 /><Relationship Id="rId1" Type="http://schemas.openxmlformats.org/officeDocument/2006/relationships/slideLayout" Target="../slideLayouts/slideLayout2.xml" 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 /><Relationship Id="rId1" Type="http://schemas.openxmlformats.org/officeDocument/2006/relationships/slideLayout" Target="../slideLayouts/slideLayout2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27D6481-5327-6F40-8909-DDD3B00AA29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FCF37878-6718-4345-9BBC-3CAA7DB6519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ru-RU"/>
              <a:t>Презентацию составила Левина О.М.</a:t>
            </a:r>
          </a:p>
          <a:p>
            <a:r>
              <a:rPr lang="ru-RU"/>
              <a:t>Воспитатель МБДОУ 74</a:t>
            </a:r>
          </a:p>
          <a:p>
            <a:r>
              <a:rPr lang="ru-RU"/>
              <a:t>Г. Ростов-на-Дону </a:t>
            </a:r>
          </a:p>
        </p:txBody>
      </p:sp>
      <p:pic>
        <p:nvPicPr>
          <p:cNvPr id="4" name="Рисунок 4">
            <a:extLst>
              <a:ext uri="{FF2B5EF4-FFF2-40B4-BE49-F238E27FC236}">
                <a16:creationId xmlns:a16="http://schemas.microsoft.com/office/drawing/2014/main" id="{497ECFE5-43E9-2F4C-89D8-40E77FC3E8A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09885" y="719717"/>
            <a:ext cx="9572230" cy="39623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50791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34A0078-4CCC-9D4F-B2AA-A6983BA8A1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4">
            <a:extLst>
              <a:ext uri="{FF2B5EF4-FFF2-40B4-BE49-F238E27FC236}">
                <a16:creationId xmlns:a16="http://schemas.microsoft.com/office/drawing/2014/main" id="{A52B81CF-06A0-A344-A40E-1622C88E1CB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41866" y="305880"/>
            <a:ext cx="11497474" cy="6279527"/>
          </a:xfrm>
        </p:spPr>
      </p:pic>
    </p:spTree>
    <p:extLst>
      <p:ext uri="{BB962C8B-B14F-4D97-AF65-F5344CB8AC3E}">
        <p14:creationId xmlns:p14="http://schemas.microsoft.com/office/powerpoint/2010/main" val="12910556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9788E71-6C17-F44C-897F-BD38227675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4">
            <a:extLst>
              <a:ext uri="{FF2B5EF4-FFF2-40B4-BE49-F238E27FC236}">
                <a16:creationId xmlns:a16="http://schemas.microsoft.com/office/drawing/2014/main" id="{20D08156-9C10-354F-BDD1-6F9357ACA40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33908" y="395844"/>
            <a:ext cx="11659410" cy="6279528"/>
          </a:xfrm>
        </p:spPr>
      </p:pic>
    </p:spTree>
    <p:extLst>
      <p:ext uri="{BB962C8B-B14F-4D97-AF65-F5344CB8AC3E}">
        <p14:creationId xmlns:p14="http://schemas.microsoft.com/office/powerpoint/2010/main" val="21672452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33D9BCB-5946-E54C-BE2B-E0D46A8144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4">
            <a:extLst>
              <a:ext uri="{FF2B5EF4-FFF2-40B4-BE49-F238E27FC236}">
                <a16:creationId xmlns:a16="http://schemas.microsoft.com/office/drawing/2014/main" id="{4FB29AE0-2FA4-B74F-9012-85CE9354736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33908" y="287887"/>
            <a:ext cx="11659410" cy="6243542"/>
          </a:xfrm>
        </p:spPr>
      </p:pic>
    </p:spTree>
    <p:extLst>
      <p:ext uri="{BB962C8B-B14F-4D97-AF65-F5344CB8AC3E}">
        <p14:creationId xmlns:p14="http://schemas.microsoft.com/office/powerpoint/2010/main" val="23837451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92FA2FB-0BDC-6E4C-89E1-613524AD27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4">
            <a:extLst>
              <a:ext uri="{FF2B5EF4-FFF2-40B4-BE49-F238E27FC236}">
                <a16:creationId xmlns:a16="http://schemas.microsoft.com/office/drawing/2014/main" id="{5351F1E1-281F-AB4F-A691-3A2D4F06CF4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70096" y="271243"/>
            <a:ext cx="10651807" cy="6315514"/>
          </a:xfrm>
        </p:spPr>
      </p:pic>
    </p:spTree>
    <p:extLst>
      <p:ext uri="{BB962C8B-B14F-4D97-AF65-F5344CB8AC3E}">
        <p14:creationId xmlns:p14="http://schemas.microsoft.com/office/powerpoint/2010/main" val="14992496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9434BDF-75A8-604E-848E-A7E2FEA939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4">
            <a:extLst>
              <a:ext uri="{FF2B5EF4-FFF2-40B4-BE49-F238E27FC236}">
                <a16:creationId xmlns:a16="http://schemas.microsoft.com/office/drawing/2014/main" id="{A686F7E5-1D49-0646-B999-638E1081EAC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81652" y="305880"/>
            <a:ext cx="10471877" cy="6315513"/>
          </a:xfrm>
        </p:spPr>
      </p:pic>
    </p:spTree>
    <p:extLst>
      <p:ext uri="{BB962C8B-B14F-4D97-AF65-F5344CB8AC3E}">
        <p14:creationId xmlns:p14="http://schemas.microsoft.com/office/powerpoint/2010/main" val="143219852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6C2D875-74CF-5248-89B2-14630C49ED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4">
            <a:extLst>
              <a:ext uri="{FF2B5EF4-FFF2-40B4-BE49-F238E27FC236}">
                <a16:creationId xmlns:a16="http://schemas.microsoft.com/office/drawing/2014/main" id="{643AACA7-8FFB-564F-988E-EE50EBAA88E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66800" y="307229"/>
            <a:ext cx="10196766" cy="6243541"/>
          </a:xfrm>
        </p:spPr>
      </p:pic>
    </p:spTree>
    <p:extLst>
      <p:ext uri="{BB962C8B-B14F-4D97-AF65-F5344CB8AC3E}">
        <p14:creationId xmlns:p14="http://schemas.microsoft.com/office/powerpoint/2010/main" val="13803321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 /></Relationships>
</file>

<file path=ppt/theme/theme1.xml><?xml version="1.0" encoding="utf-8"?>
<a:theme xmlns:a="http://schemas.openxmlformats.org/drawingml/2006/main" name="Савон">
  <a:themeElements>
    <a:clrScheme name="Savon">
      <a:dk1>
        <a:sysClr val="windowText" lastClr="000000"/>
      </a:dk1>
      <a:lt1>
        <a:sysClr val="window" lastClr="FFFFFF"/>
      </a:lt1>
      <a:dk2>
        <a:srgbClr val="1485A4"/>
      </a:dk2>
      <a:lt2>
        <a:srgbClr val="E3DED1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F49100"/>
      </a:hlink>
      <a:folHlink>
        <a:srgbClr val="739D9B"/>
      </a:folHlink>
    </a:clrScheme>
    <a:fontScheme name="Savon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avo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2000"/>
                <a:satMod val="160000"/>
              </a:schemeClr>
            </a:gs>
            <a:gs pos="77000">
              <a:schemeClr val="phClr">
                <a:tint val="100000"/>
                <a:shade val="73000"/>
                <a:satMod val="155000"/>
              </a:schemeClr>
            </a:gs>
            <a:gs pos="100000">
              <a:schemeClr val="phClr">
                <a:tint val="100000"/>
                <a:shade val="67000"/>
                <a:satMod val="145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avon" id="{1306E473-ED32-493B-A2D0-240A757EDD34}" vid="{C20BADFE-D095-436F-9677-9264042809F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PresentationFormat>Широкоэкранный</PresentationFormat>
  <Slides>7</Slides>
  <Notes>0</Notes>
  <HiddenSlides>0</HiddenSlide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Савон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Оксана Левина</dc:creator>
  <cp:lastModifiedBy>Оксана Левина</cp:lastModifiedBy>
  <cp:revision>1</cp:revision>
  <dcterms:created xsi:type="dcterms:W3CDTF">2020-07-27T06:21:50Z</dcterms:created>
  <dcterms:modified xsi:type="dcterms:W3CDTF">2020-07-27T06:38:46Z</dcterms:modified>
</cp:coreProperties>
</file>