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5" r:id="rId15"/>
    <p:sldId id="276" r:id="rId16"/>
    <p:sldId id="279" r:id="rId17"/>
    <p:sldId id="280" r:id="rId18"/>
    <p:sldId id="281" r:id="rId19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81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547715"/>
          </a:xfrm>
        </p:spPr>
        <p:txBody>
          <a:bodyPr/>
          <a:lstStyle/>
          <a:p>
            <a:r>
              <a:rPr lang="ru-RU" dirty="0" smtClean="0"/>
              <a:t>КАК МЫ ПРОВЕЛИ ЛЕТО В </a:t>
            </a:r>
            <a:br>
              <a:rPr lang="ru-RU" dirty="0" smtClean="0"/>
            </a:br>
            <a:r>
              <a:rPr lang="ru-RU" dirty="0" smtClean="0"/>
              <a:t>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93305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РАЗНОВОЗРАСТНАЯ ГРУППА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« ЛАДУШКИ»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Воспитатели: </a:t>
            </a:r>
            <a:r>
              <a:rPr lang="ru-RU" dirty="0" err="1" smtClean="0">
                <a:solidFill>
                  <a:schemeClr val="tx1"/>
                </a:solidFill>
              </a:rPr>
              <a:t>Пенушкина</a:t>
            </a:r>
            <a:r>
              <a:rPr lang="ru-RU" dirty="0" smtClean="0">
                <a:solidFill>
                  <a:schemeClr val="tx1"/>
                </a:solidFill>
              </a:rPr>
              <a:t> Л.Р.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Хилкова Т.В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1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сейчас нам нужно, братцы,</a:t>
            </a:r>
            <a:br>
              <a:rPr lang="ru-RU" dirty="0" smtClean="0"/>
            </a:br>
            <a:r>
              <a:rPr lang="ru-RU" dirty="0" smtClean="0"/>
              <a:t>В ловкости всем потягаться!</a:t>
            </a:r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62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29497"/>
            <a:ext cx="9194558" cy="698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Просыпаемся ребята, нам уже пора вставать. Мы совсем не лежебоки, любим мы играть плясать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61662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51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 дорожке мы пройдем, дружно вместе босиком!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72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Любим мы и рисовать!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44824"/>
            <a:ext cx="403860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25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такое пчелиное семейство у нас получилось.</a:t>
            </a:r>
            <a:endParaRPr lang="ru-RU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468" y="1700808"/>
            <a:ext cx="398633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" y="2348187"/>
            <a:ext cx="3749040" cy="302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7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Лепим мы из пластилина,</a:t>
            </a:r>
            <a:br>
              <a:rPr lang="ru-RU" sz="3200" dirty="0" smtClean="0"/>
            </a:br>
            <a:r>
              <a:rPr lang="ru-RU" sz="3200" dirty="0" smtClean="0"/>
              <a:t>Пластилин нижней, чем глина!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988840"/>
            <a:ext cx="403860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44824"/>
            <a:ext cx="4038600" cy="3532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52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Зацвели ромашки- наступило лето!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78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строителями станем,</a:t>
            </a:r>
            <a:br>
              <a:rPr lang="ru-RU" dirty="0" smtClean="0"/>
            </a:br>
            <a:r>
              <a:rPr lang="ru-RU" dirty="0" smtClean="0"/>
              <a:t>И построим новый дом!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63367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15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826" y="0"/>
            <a:ext cx="92128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73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Здравствуй, лето</a:t>
            </a:r>
            <a:r>
              <a:rPr lang="ru-RU" smtClean="0"/>
              <a:t>, здравствуй, </a:t>
            </a:r>
            <a:r>
              <a:rPr lang="ru-RU" dirty="0" smtClean="0"/>
              <a:t>лето!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Много красок, много света.</a:t>
            </a:r>
          </a:p>
          <a:p>
            <a:pPr marL="0" indent="0" algn="ctr">
              <a:buNone/>
            </a:pPr>
            <a:r>
              <a:rPr lang="ru-RU" dirty="0" smtClean="0"/>
              <a:t>Много дивного тепла</a:t>
            </a:r>
          </a:p>
          <a:p>
            <a:pPr marL="0" indent="0" algn="ctr">
              <a:buNone/>
            </a:pPr>
            <a:r>
              <a:rPr lang="ru-RU" dirty="0" smtClean="0"/>
              <a:t>Нам природа отдала!</a:t>
            </a:r>
          </a:p>
          <a:p>
            <a:pPr marL="0" indent="0" algn="ctr">
              <a:buNone/>
            </a:pPr>
            <a:r>
              <a:rPr lang="ru-RU" dirty="0" smtClean="0"/>
              <a:t>Вот прекрасная пора!</a:t>
            </a:r>
          </a:p>
          <a:p>
            <a:pPr marL="0" indent="0" algn="ctr">
              <a:buNone/>
            </a:pPr>
            <a:r>
              <a:rPr lang="ru-RU" dirty="0" smtClean="0"/>
              <a:t>Любит лето детвора!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75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качели! На качели!</a:t>
            </a:r>
            <a:br>
              <a:rPr lang="ru-RU" dirty="0" smtClean="0"/>
            </a:br>
            <a:r>
              <a:rPr lang="ru-RU" dirty="0" smtClean="0"/>
              <a:t>Мы присели! Полетели!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4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7" y="0"/>
            <a:ext cx="9224914" cy="692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811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Подтянись на турнике,</a:t>
            </a:r>
            <a:br>
              <a:rPr lang="ru-RU" sz="2800" dirty="0" smtClean="0"/>
            </a:br>
            <a:r>
              <a:rPr lang="ru-RU" sz="2800" dirty="0" smtClean="0"/>
              <a:t>Будут мускулы в руке</a:t>
            </a:r>
            <a:br>
              <a:rPr lang="ru-RU" sz="2800" dirty="0" smtClean="0"/>
            </a:br>
            <a:r>
              <a:rPr lang="ru-RU" sz="2800" dirty="0" smtClean="0"/>
              <a:t>Сильные и крепкие,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Руки будут цепкие!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39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80732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Ярко солнце светит,</a:t>
            </a:r>
            <a:br>
              <a:rPr lang="ru-RU" sz="2800" dirty="0" smtClean="0"/>
            </a:br>
            <a:r>
              <a:rPr lang="ru-RU" sz="2800" dirty="0" smtClean="0"/>
              <a:t>В воздухе тепло,</a:t>
            </a:r>
            <a:br>
              <a:rPr lang="ru-RU" sz="2800" dirty="0" smtClean="0"/>
            </a:br>
            <a:r>
              <a:rPr lang="ru-RU" sz="2800" dirty="0" smtClean="0"/>
              <a:t>И куда не взглянешь, </a:t>
            </a:r>
            <a:br>
              <a:rPr lang="ru-RU" sz="2800" dirty="0" smtClean="0"/>
            </a:br>
            <a:r>
              <a:rPr lang="ru-RU" sz="2800" dirty="0" smtClean="0"/>
              <a:t>все кругом светло!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73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80732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чего хорош денек!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Веет легкий ветерок.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Солнца летнего лучи, 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приятны горячи!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9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94558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Вот и лето, но пока</a:t>
            </a:r>
            <a:br>
              <a:rPr lang="ru-RU" sz="2800" dirty="0" smtClean="0"/>
            </a:br>
            <a:r>
              <a:rPr lang="ru-RU" sz="2800" dirty="0" smtClean="0"/>
              <a:t>Только загораем.</a:t>
            </a:r>
            <a:br>
              <a:rPr lang="ru-RU" sz="2800" dirty="0" smtClean="0"/>
            </a:br>
            <a:r>
              <a:rPr lang="ru-RU" sz="2800" dirty="0" smtClean="0"/>
              <a:t>Бледноватые бока,</a:t>
            </a:r>
            <a:br>
              <a:rPr lang="ru-RU" sz="2800" dirty="0" smtClean="0"/>
            </a:br>
            <a:r>
              <a:rPr lang="ru-RU" sz="2800" dirty="0" smtClean="0"/>
              <a:t>Солнцу подставляем!</a:t>
            </a:r>
            <a:endParaRPr lang="ru-RU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4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8" y="0"/>
            <a:ext cx="9180732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славный мяч, забавный мяч!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не сидит.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Возьму его, пущу его,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снова он летит!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37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d.multiurok.ru/html/2019/10/11/s_5da0d60c30314/1222091_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559" y="-29955"/>
            <a:ext cx="9194559" cy="701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479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Кто сказал, что я слабак</a:t>
            </a:r>
            <a:br>
              <a:rPr lang="ru-RU" sz="3100" dirty="0" smtClean="0"/>
            </a:br>
            <a:r>
              <a:rPr lang="ru-RU" sz="3100" dirty="0" smtClean="0"/>
              <a:t>Плакса и трусишка?</a:t>
            </a:r>
            <a:br>
              <a:rPr lang="ru-RU" sz="3100" dirty="0" smtClean="0"/>
            </a:br>
            <a:r>
              <a:rPr lang="ru-RU" sz="3100" dirty="0" smtClean="0"/>
              <a:t>Все не правда, все не так </a:t>
            </a:r>
            <a:br>
              <a:rPr lang="ru-RU" sz="3100" dirty="0" smtClean="0"/>
            </a:br>
            <a:r>
              <a:rPr lang="ru-RU" sz="3100" dirty="0" smtClean="0"/>
              <a:t>Я крутой мальчишка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8783" y="2637681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92687" y="2493193"/>
            <a:ext cx="374962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3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103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КАК МЫ ПРОВЕЛИ ЛЕТО В  ДЕТСКОМ САДУ</vt:lpstr>
      <vt:lpstr> Здравствуй, лето, здравствуй, лето!</vt:lpstr>
      <vt:lpstr>На качели! На качели! Мы присели! Полетели!</vt:lpstr>
      <vt:lpstr> Подтянись на турнике, Будут мускулы в руке Сильные и крепкие,  Руки будут цепкие!</vt:lpstr>
      <vt:lpstr> Ярко солнце светит, В воздухе тепло, И куда не взглянешь,  все кругом светло!</vt:lpstr>
      <vt:lpstr>   До чего хорош денек! Веет легкий ветерок. Солнца летнего лучи,  Так приятны горячи!  </vt:lpstr>
      <vt:lpstr> Вот и лето, но пока Только загораем. Бледноватые бока, Солнцу подставляем!</vt:lpstr>
      <vt:lpstr> Мой славный мяч, забавный мяч! На месте не сидит. Возьму его, пущу его, И снова он летит!</vt:lpstr>
      <vt:lpstr> Кто сказал, что я слабак Плакса и трусишка? Все не правда, все не так  Я крутой мальчишка!</vt:lpstr>
      <vt:lpstr>А сейчас нам нужно, братцы, В ловкости всем потягаться!</vt:lpstr>
      <vt:lpstr>Просыпаемся ребята, нам уже пора вставать. Мы совсем не лежебоки, любим мы играть плясать!</vt:lpstr>
      <vt:lpstr>По дорожке мы пройдем, дружно вместе босиком!</vt:lpstr>
      <vt:lpstr>Любим мы и рисовать!</vt:lpstr>
      <vt:lpstr>Вот такое пчелиное семейство у нас получилось.</vt:lpstr>
      <vt:lpstr> Лепим мы из пластилина, Пластилин нижней, чем глина! </vt:lpstr>
      <vt:lpstr>Зацвели ромашки- наступило лето!</vt:lpstr>
      <vt:lpstr>Мы строителями станем, И построим новый дом!</vt:lpstr>
      <vt:lpstr> 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Лилиля</dc:creator>
  <cp:lastModifiedBy>Лилиля</cp:lastModifiedBy>
  <cp:revision>36</cp:revision>
  <cp:lastPrinted>2020-07-27T15:37:51Z</cp:lastPrinted>
  <dcterms:created xsi:type="dcterms:W3CDTF">2020-07-14T16:06:53Z</dcterms:created>
  <dcterms:modified xsi:type="dcterms:W3CDTF">2020-07-27T16:49:27Z</dcterms:modified>
</cp:coreProperties>
</file>