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0" r:id="rId1"/>
  </p:sldMasterIdLst>
  <p:sldIdLst>
    <p:sldId id="256" r:id="rId2"/>
    <p:sldId id="261" r:id="rId3"/>
    <p:sldId id="265" r:id="rId4"/>
    <p:sldId id="268" r:id="rId5"/>
    <p:sldId id="267" r:id="rId6"/>
    <p:sldId id="262" r:id="rId7"/>
    <p:sldId id="263" r:id="rId8"/>
    <p:sldId id="264" r:id="rId9"/>
    <p:sldId id="269" r:id="rId10"/>
    <p:sldId id="27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2B01"/>
    <a:srgbClr val="B94900"/>
    <a:srgbClr val="712703"/>
    <a:srgbClr val="92300F"/>
    <a:srgbClr val="A9915D"/>
    <a:srgbClr val="AD9861"/>
    <a:srgbClr val="8A733F"/>
    <a:srgbClr val="FCFCE9"/>
    <a:srgbClr val="F5F1BF"/>
    <a:srgbClr val="B39E6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 varScale="1">
        <p:scale>
          <a:sx n="72" d="100"/>
          <a:sy n="72" d="100"/>
        </p:scale>
        <p:origin x="-122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572000" y="4585252"/>
            <a:ext cx="340580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200" smtClean="0">
                <a:latin typeface="FuturaDemiCTT" pitchFamily="2" charset="0"/>
                <a:ea typeface="Tahoma" panose="020B0604030504040204" pitchFamily="34" charset="0"/>
                <a:cs typeface="Gotham Pro" panose="02000503040000020004" pitchFamily="50" charset="0"/>
              </a:rPr>
              <a:t>Выполнила: </a:t>
            </a:r>
            <a:r>
              <a:rPr lang="ru-RU" sz="2200" dirty="0" smtClean="0">
                <a:latin typeface="FuturaDemiCTT" pitchFamily="2" charset="0"/>
                <a:ea typeface="Tahoma" panose="020B0604030504040204" pitchFamily="34" charset="0"/>
                <a:cs typeface="Gotham Pro" panose="02000503040000020004" pitchFamily="50" charset="0"/>
              </a:rPr>
              <a:t>Котова Е. С.</a:t>
            </a:r>
            <a:endParaRPr lang="ru-RU" sz="2200" dirty="0">
              <a:latin typeface="FuturaDemiCTT" pitchFamily="2" charset="0"/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66191" y="1470991"/>
            <a:ext cx="710316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Проект по социально- коммуникативному развитию в 1младшей группе</a:t>
            </a:r>
          </a:p>
          <a:p>
            <a:pPr algn="ctr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«Вежливые слова»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05947" y="1444487"/>
            <a:ext cx="71031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954157" y="1815547"/>
            <a:ext cx="719592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dirty="0" smtClean="0">
                <a:latin typeface="Arial" pitchFamily="34" charset="0"/>
                <a:cs typeface="Arial" pitchFamily="34" charset="0"/>
              </a:rPr>
              <a:t>Следите за Вашей речью. </a:t>
            </a:r>
          </a:p>
          <a:p>
            <a:pPr algn="ctr"/>
            <a:r>
              <a:rPr lang="ru-RU" sz="3200" i="1" dirty="0" smtClean="0">
                <a:latin typeface="Arial" pitchFamily="34" charset="0"/>
                <a:cs typeface="Arial" pitchFamily="34" charset="0"/>
              </a:rPr>
              <a:t>Она показатель того, что Вас наполняет!!! </a:t>
            </a:r>
          </a:p>
          <a:p>
            <a:pPr algn="ctr"/>
            <a:r>
              <a:rPr lang="ru-RU" sz="3200" i="1" dirty="0" smtClean="0">
                <a:latin typeface="Arial" pitchFamily="34" charset="0"/>
                <a:cs typeface="Arial" pitchFamily="34" charset="0"/>
              </a:rPr>
              <a:t>СПАСИБО ЗА ВНИМАНИЕ.</a:t>
            </a:r>
            <a:endParaRPr lang="ru-RU" sz="32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0375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07166" y="609599"/>
            <a:ext cx="69971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Актуальность: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5617" y="1272209"/>
            <a:ext cx="760674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Проблема нравственного развития детей дошкольного возраста в настоящее время, несомненно, актуальна.  Возникший ценностный вакуум,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бездуховность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,  отчуждение человека от культуры как способа сохранения и передачи ценностей, ведут к трансформации понимания добра и зла у подрастающего поколения. 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У  детей дошкольного возраста  ярко выраженная способность к подражанию и в то же время неумение контролировать свои действия, осознавать их нравственное содержание .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В связи с этим первостепенной задачей является,  формирование 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нравственных навыков поведения, перерастающих в нравственные привычки.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38928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980661" y="1285460"/>
            <a:ext cx="722243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Продолжительность проекта: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 3 недели.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Вопросы: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Основополагающий: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Как научить ребенка употреблять в речи вежливые слова?</a:t>
            </a:r>
          </a:p>
          <a:p>
            <a:pPr algn="ctr"/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Вопрос проектной темы (проблемные):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Можно ли назвать воспитанным и вежливым человека, который знает волшебные слова?</a:t>
            </a:r>
          </a:p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Участники проекта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: дети </a:t>
            </a:r>
            <a:r>
              <a:rPr lang="ru-RU" sz="2000" smtClean="0">
                <a:latin typeface="Arial" pitchFamily="34" charset="0"/>
                <a:cs typeface="Arial" pitchFamily="34" charset="0"/>
              </a:rPr>
              <a:t>первой младшей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 группы, родители воспитанников, воспитатели.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38928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93913" y="1285461"/>
            <a:ext cx="73152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Методические задачи проекта: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Образовательные задачи: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- учить   детей  правилам речевого этикета;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- учить анализировать свои поступки и поступки литературных героев</a:t>
            </a:r>
          </a:p>
          <a:p>
            <a:pPr algn="ctr"/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Воспитательные задачи: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- воспитывать дружеские взаимоотношения со сверстниками, желание создать радостное настроение окружающим, относиться друг к другу доброжелательно.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Развивающие задачи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- развивать связную речь, коммуникативные навыки, мышление.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38928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34887" y="1325216"/>
            <a:ext cx="742121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Цель проекта: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 - воспитание любви и уважения к родным, близким и окружающим людям.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Ожидаемый результат: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- дети, родители, педагоги постоянно пользуются формами словесной вежливости;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- дети умеют анализировать свои поступки и поступки литературных героев;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- дети умеют регулировать свое поведение согласно социальным нормам;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- умение налаживать дружеские взаимоотношения со сверстниками.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38928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272209" y="2051403"/>
          <a:ext cx="6467061" cy="3722851"/>
        </p:xfrm>
        <a:graphic>
          <a:graphicData uri="http://schemas.openxmlformats.org/drawingml/2006/table">
            <a:tbl>
              <a:tblPr/>
              <a:tblGrid>
                <a:gridCol w="2042419"/>
                <a:gridCol w="1373876"/>
                <a:gridCol w="3050766"/>
              </a:tblGrid>
              <a:tr h="275178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Содержание</a:t>
                      </a:r>
                      <a:endParaRPr lang="ru-RU" sz="14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854" marR="58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Срок</a:t>
                      </a:r>
                      <a:endParaRPr lang="ru-RU" sz="140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854" marR="58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Задачи</a:t>
                      </a:r>
                      <a:endParaRPr lang="ru-RU" sz="140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854" marR="58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100713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Чтение стихов и рассказов о вежливости, разучивание  стихов, отгадывание загадок;</a:t>
                      </a:r>
                    </a:p>
                  </a:txBody>
                  <a:tcPr marL="58854" marR="58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В течении года</a:t>
                      </a:r>
                      <a:endParaRPr lang="ru-RU" sz="14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854" marR="58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40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Воспитывать чувство доброты, любви, уважения.</a:t>
                      </a:r>
                    </a:p>
                  </a:txBody>
                  <a:tcPr marL="58854" marR="58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107008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Дидактическая игра «Не сердись, улыбнись»</a:t>
                      </a:r>
                      <a:endParaRPr lang="ru-RU" sz="14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854" marR="58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-//-</a:t>
                      </a:r>
                      <a:endParaRPr lang="ru-RU" sz="140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854" marR="58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40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Воспитывать  эмоциональную отзывчивость, способствовать проявлению у детей дружеских отношений  друг к другу                                                                                                                        </a:t>
                      </a:r>
                    </a:p>
                  </a:txBody>
                  <a:tcPr marL="58854" marR="58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66567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Беседа - игра: «Давайте познакомимся»</a:t>
                      </a:r>
                      <a:b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</a:br>
                      <a:endParaRPr lang="ru-RU" sz="14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854" marR="58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 неделя</a:t>
                      </a:r>
                      <a:endParaRPr lang="ru-RU" sz="14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854" marR="58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Изучение правил речевого поведения во время знакомства.</a:t>
                      </a:r>
                    </a:p>
                  </a:txBody>
                  <a:tcPr marL="58854" marR="58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285461" y="973580"/>
            <a:ext cx="6917636" cy="61555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План реализации проекта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1-й этап- накопление знаний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03759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901147" y="1485012"/>
          <a:ext cx="7288695" cy="4693920"/>
        </p:xfrm>
        <a:graphic>
          <a:graphicData uri="http://schemas.openxmlformats.org/drawingml/2006/table">
            <a:tbl>
              <a:tblPr/>
              <a:tblGrid>
                <a:gridCol w="2340141"/>
                <a:gridCol w="1462416"/>
                <a:gridCol w="3486138"/>
              </a:tblGrid>
              <a:tr h="200167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Содержание</a:t>
                      </a:r>
                      <a:endParaRPr lang="ru-RU" sz="14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854" marR="58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Срок</a:t>
                      </a:r>
                      <a:endParaRPr lang="ru-RU" sz="140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854" marR="58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Задачи</a:t>
                      </a:r>
                      <a:endParaRPr lang="ru-RU" sz="140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854" marR="58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35516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Консультации для родителей: «Если ребенок не здоровается…», «Как научить ребенка не перебивать взрослых», памятки для родителей    «Секреты воспитания вежливого ребенка,</a:t>
                      </a:r>
                    </a:p>
                    <a:p>
                      <a:pPr algn="l" rtl="0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«Как отучить ребенка ругаться матом»</a:t>
                      </a:r>
                      <a:endParaRPr lang="ru-RU" sz="14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854" marR="58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rtl="0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-//-</a:t>
                      </a:r>
                      <a:endParaRPr lang="ru-RU" sz="14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854" marR="58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 rtl="0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Привлечь родителей к решению проблемы нравственного воспитания детей.</a:t>
                      </a:r>
                      <a:endParaRPr lang="ru-RU" sz="14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854" marR="58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3552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Развивающий диалог: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«Доброе утро»</a:t>
                      </a:r>
                      <a:endParaRPr lang="ru-RU" sz="14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854" marR="58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 неделя</a:t>
                      </a:r>
                      <a:endParaRPr lang="ru-RU" sz="140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854" marR="58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Закреплять навыки культурного поведения.</a:t>
                      </a:r>
                      <a:endParaRPr lang="ru-RU" sz="140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854" marR="58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4207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Сюжетно-ролевые игры: «В магазине», «В автобусе», «В детском саду», «А у нас гости».</a:t>
                      </a:r>
                    </a:p>
                  </a:txBody>
                  <a:tcPr marL="58854" marR="58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endParaRPr lang="ru-RU" sz="14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rtl="0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-//-</a:t>
                      </a:r>
                      <a:endParaRPr lang="ru-RU" sz="140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854" marR="58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Закреплять знания по теме, повышать речевую активность.</a:t>
                      </a:r>
                      <a:endParaRPr lang="ru-RU" sz="140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854" marR="58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4207">
                <a:tc>
                  <a:txBody>
                    <a:bodyPr/>
                    <a:lstStyle/>
                    <a:p>
                      <a:pPr algn="just" rtl="0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Просмотр видеозаписи</a:t>
                      </a:r>
                      <a:endParaRPr lang="ru-RU" sz="14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just" rtl="0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«Уроки тетушки Совы»</a:t>
                      </a:r>
                      <a:endParaRPr lang="ru-RU" sz="14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 rtl="0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(«Уроки  хорошего поведения»)</a:t>
                      </a:r>
                      <a:endParaRPr lang="ru-RU" sz="14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854" marR="58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rtl="0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 неделя</a:t>
                      </a:r>
                      <a:endParaRPr lang="ru-RU" sz="14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854" marR="58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Продолжать знакомить детей с правилами этикета.</a:t>
                      </a:r>
                      <a:endParaRPr lang="ru-RU" sz="14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854" marR="58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996342"/>
            <a:ext cx="9144000" cy="3077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2-й этап- практический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03759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63756" y="2027582"/>
          <a:ext cx="6096000" cy="3065358"/>
        </p:xfrm>
        <a:graphic>
          <a:graphicData uri="http://schemas.openxmlformats.org/drawingml/2006/table">
            <a:tbl>
              <a:tblPr/>
              <a:tblGrid>
                <a:gridCol w="1957209"/>
                <a:gridCol w="1223112"/>
                <a:gridCol w="2915679"/>
              </a:tblGrid>
              <a:tr h="319084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Содержание</a:t>
                      </a:r>
                      <a:endParaRPr lang="ru-RU" sz="16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854" marR="58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Срок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854" marR="58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Задачи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854" marR="58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38734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Семейные рисунки «Веселый человечек»</a:t>
                      </a:r>
                      <a:endParaRPr lang="ru-RU" sz="16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854" marR="58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endParaRPr lang="ru-RU" sz="1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rtl="0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 неделя</a:t>
                      </a:r>
                      <a:endParaRPr lang="ru-RU" sz="160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854" marR="58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Привлечь родителей к решению проблемы нравственного воспитания детей.</a:t>
                      </a:r>
                      <a:endParaRPr lang="ru-RU" sz="160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854" marR="58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0914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НОД  «Правила вежливости».</a:t>
                      </a:r>
                      <a:endParaRPr lang="ru-RU" sz="16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854" marR="58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 неделя</a:t>
                      </a:r>
                      <a:endParaRPr lang="ru-RU" sz="16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854" marR="58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Закреплять знания детей об этических правилах поведения: дома, в гостях,  в общественных местах, во время разговора.</a:t>
                      </a:r>
                      <a:endParaRPr lang="ru-RU" sz="16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854" marR="58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319131" y="1018361"/>
            <a:ext cx="4863548" cy="86177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3-й этап- презентация проекта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03759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05947" y="1444487"/>
            <a:ext cx="7103165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Таким образом, совместными усилиями педагогов и родителей у дошкольников были сформированы представления об элементарных правилах этикета. Проведенная нами работы способствовала воспитанию вежливости у детей. Дети стали  здороваться со знакомыми людьми не только дома, но и в гостях,  благодарить за оказанную помощь, употребляет вежливые слова.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037599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476</TotalTime>
  <Words>294</Words>
  <Application>Microsoft Office PowerPoint</Application>
  <PresentationFormat>Экран (4:3)</PresentationFormat>
  <Paragraphs>76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Котова</dc:creator>
  <cp:lastModifiedBy>Елена Котова</cp:lastModifiedBy>
  <cp:revision>85</cp:revision>
  <dcterms:created xsi:type="dcterms:W3CDTF">2013-11-19T05:52:05Z</dcterms:created>
  <dcterms:modified xsi:type="dcterms:W3CDTF">2020-07-27T13:44:53Z</dcterms:modified>
</cp:coreProperties>
</file>