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9" r:id="rId4"/>
    <p:sldId id="260" r:id="rId5"/>
    <p:sldId id="261" r:id="rId6"/>
    <p:sldId id="262" r:id="rId7"/>
    <p:sldId id="264" r:id="rId8"/>
    <p:sldId id="265" r:id="rId9"/>
  </p:sldIdLst>
  <p:sldSz cx="9906000" cy="6858000" type="A4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66"/>
    <a:srgbClr val="0000FF"/>
    <a:srgbClr val="FFFF00"/>
    <a:srgbClr val="FF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84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5000" y="381000"/>
            <a:ext cx="58176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Print" pitchFamily="2" charset="0"/>
              </a:rPr>
              <a:t>ДОУ детский сад № 12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Segoe Print" pitchFamily="2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Segoe Print" pitchFamily="2" charset="0"/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Segoe Print" pitchFamily="2" charset="0"/>
              </a:rPr>
              <a:t>Группа «РОМАШКА»</a:t>
            </a:r>
            <a:endParaRPr lang="ru-RU" sz="3600" b="1" dirty="0">
              <a:solidFill>
                <a:srgbClr val="FFFF00"/>
              </a:solidFill>
              <a:latin typeface="Segoe Prin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6019800"/>
            <a:ext cx="3460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Руководители: воспитатели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Якушева Л.А. Молчанова М.И.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2200" y="3429000"/>
            <a:ext cx="51379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Радуга детства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6" descr="Стихи про радугу 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store.coupons.ru.com/stat/kf/HTB1uPy5bffsK1RjSszgq6yXzpXar/LIFE-MAGIC-BOX.jpg_q50.jpg"/>
          <p:cNvPicPr>
            <a:picLocks noChangeAspect="1" noChangeArrowheads="1"/>
          </p:cNvPicPr>
          <p:nvPr/>
        </p:nvPicPr>
        <p:blipFill>
          <a:blip r:embed="rId2"/>
          <a:srcRect r="524" b="5085"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pic>
        <p:nvPicPr>
          <p:cNvPr id="10" name="Picture 2" descr="https://i.mycdn.me/i?r=AyH4iRPQ2q0otWIFepML2LxRmIV4Uh5rwlyB8mjNQog9O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438400" y="228600"/>
            <a:ext cx="242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Шмакова Маргарита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53000" y="457200"/>
            <a:ext cx="4953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Нет у солнца и дождя </a:t>
            </a: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Ни единого гвоздя, </a:t>
            </a: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А построили в два счета </a:t>
            </a: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Поднебесные ворота. </a:t>
            </a: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Радужная арка </a:t>
            </a: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Запылала ярко, </a:t>
            </a: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Разукрасила траву, </a:t>
            </a:r>
          </a:p>
          <a:p>
            <a:pPr algn="ctr"/>
            <a:r>
              <a:rPr lang="ru-RU" b="1" dirty="0" smtClean="0">
                <a:solidFill>
                  <a:srgbClr val="FF6600"/>
                </a:solidFill>
                <a:latin typeface="Segoe Print" pitchFamily="2" charset="0"/>
              </a:rPr>
              <a:t>Расцветила синеву.</a:t>
            </a:r>
            <a:endParaRPr lang="ru-RU" b="1" dirty="0">
              <a:solidFill>
                <a:srgbClr val="FF6600"/>
              </a:solidFill>
              <a:latin typeface="Segoe Print" pitchFamily="2" charset="0"/>
            </a:endParaRPr>
          </a:p>
        </p:txBody>
      </p:sp>
      <p:pic>
        <p:nvPicPr>
          <p:cNvPr id="1034" name="Picture 10" descr="https://i.mycdn.me/i?r=AyH4iRPQ2q0otWIFepML2LxR21TPzsqtlyeqmJuqmw5QtQ"/>
          <p:cNvPicPr>
            <a:picLocks noChangeAspect="1" noChangeArrowheads="1"/>
          </p:cNvPicPr>
          <p:nvPr/>
        </p:nvPicPr>
        <p:blipFill>
          <a:blip r:embed="rId4"/>
          <a:srcRect l="11089" t="18391" r="8519" b="9195"/>
          <a:stretch>
            <a:fillRect/>
          </a:stretch>
        </p:blipFill>
        <p:spPr bwMode="auto">
          <a:xfrm>
            <a:off x="5181600" y="3276600"/>
            <a:ext cx="4524828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krot.info/uploads/posts/2020-01/1580312310_54-p-detskie-raduzhnie-foni-112.jpg"/>
          <p:cNvPicPr>
            <a:picLocks noChangeAspect="1" noChangeArrowheads="1"/>
          </p:cNvPicPr>
          <p:nvPr/>
        </p:nvPicPr>
        <p:blipFill>
          <a:blip r:embed="rId2"/>
          <a:srcRect b="4444"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pic>
        <p:nvPicPr>
          <p:cNvPr id="16388" name="Picture 4" descr="https://i.mycdn.me/i?r=AyH4iRPQ2q0otWIFepML2LxREpph3AI3vVBfi5TtVbPr3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s://i.mycdn.me/i?r=AyH4iRPQ2q0otWIFepML2LxRwsu3NfcBdQ97RHzNkHsmig"/>
          <p:cNvPicPr>
            <a:picLocks noChangeAspect="1" noChangeArrowheads="1"/>
          </p:cNvPicPr>
          <p:nvPr/>
        </p:nvPicPr>
        <p:blipFill>
          <a:blip r:embed="rId4"/>
          <a:srcRect l="2881" t="5761" r="3496" b="3977"/>
          <a:stretch>
            <a:fillRect/>
          </a:stretch>
        </p:blipFill>
        <p:spPr bwMode="auto">
          <a:xfrm>
            <a:off x="5257800" y="304800"/>
            <a:ext cx="4215319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971800" y="228600"/>
            <a:ext cx="194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Осадько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Виктория</a:t>
            </a:r>
            <a:endParaRPr lang="ru-RU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krot.info/uploads/posts/2020-01/1579623444_43-p-raduzhnie-foni-dlya-prezentatsii-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pic>
        <p:nvPicPr>
          <p:cNvPr id="17412" name="Picture 4" descr="https://i.mycdn.me/i?r=AyH4iRPQ2q0otWIFepML2LxRH_HQckrcg11HRkLArlfZw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00799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s://i.mycdn.me/i?r=AyH4iRPQ2q0otWIFepML2LxRc1pf_k70o42ZowDtHCrLSQ"/>
          <p:cNvPicPr>
            <a:picLocks noChangeAspect="1" noChangeArrowheads="1"/>
          </p:cNvPicPr>
          <p:nvPr/>
        </p:nvPicPr>
        <p:blipFill>
          <a:blip r:embed="rId4"/>
          <a:srcRect l="12250" t="12703" r="19697" b="18337"/>
          <a:stretch>
            <a:fillRect/>
          </a:stretch>
        </p:blipFill>
        <p:spPr bwMode="auto">
          <a:xfrm>
            <a:off x="5257800" y="3276600"/>
            <a:ext cx="4411579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04800" y="4876800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Segoe Print" pitchFamily="2" charset="0"/>
              </a:rPr>
              <a:t>Её купить решил богач: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Segoe Print" pitchFamily="2" charset="0"/>
              </a:rPr>
              <a:t>«Эй там, ты цену мне назначь!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Segoe Print" pitchFamily="2" charset="0"/>
              </a:rPr>
              <a:t>Я не шучу, мне, богачу,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Segoe Print" pitchFamily="2" charset="0"/>
              </a:rPr>
              <a:t>Цена любая по плечу!»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Segoe Print" pitchFamily="2" charset="0"/>
              </a:rPr>
              <a:t>А радуга смеётся —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Segoe Print" pitchFamily="2" charset="0"/>
              </a:rPr>
              <a:t>Она не продаётся.</a:t>
            </a:r>
            <a:endParaRPr lang="ru-RU" b="1" dirty="0">
              <a:solidFill>
                <a:srgbClr val="0000FF"/>
              </a:solidFill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2389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Беспрозванная Милана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zastavki.com/pictures/originals/2015/Backgrounds_Rainbow_in_the_clouds__background_098167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pic>
        <p:nvPicPr>
          <p:cNvPr id="4" name="Picture 2" descr="https://i.mycdn.me/i?r=AyH4iRPQ2q0otWIFepML2LxRV71MDWzekLsFoQ1s0spZmQ"/>
          <p:cNvPicPr>
            <a:picLocks noChangeAspect="1" noChangeArrowheads="1"/>
          </p:cNvPicPr>
          <p:nvPr/>
        </p:nvPicPr>
        <p:blipFill>
          <a:blip r:embed="rId3"/>
          <a:srcRect l="851" t="22372" r="2656" b="7763"/>
          <a:stretch>
            <a:fillRect/>
          </a:stretch>
        </p:blipFill>
        <p:spPr bwMode="auto">
          <a:xfrm>
            <a:off x="228600" y="228600"/>
            <a:ext cx="4572000" cy="4408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i.mycdn.me/i?r=AyH4iRPQ2q0otWIFepML2LxRPvwuA8Zq2orAYLVSlLNCKA"/>
          <p:cNvPicPr>
            <a:picLocks noChangeAspect="1" noChangeArrowheads="1"/>
          </p:cNvPicPr>
          <p:nvPr/>
        </p:nvPicPr>
        <p:blipFill>
          <a:blip r:embed="rId4"/>
          <a:srcRect l="2422" t="8065" r="7958" b="8064"/>
          <a:stretch>
            <a:fillRect/>
          </a:stretch>
        </p:blipFill>
        <p:spPr bwMode="auto">
          <a:xfrm>
            <a:off x="4038600" y="2667000"/>
            <a:ext cx="56388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14400" y="4724400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Лиманцева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София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4400" y="304800"/>
            <a:ext cx="4953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Как же держится над нами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эта радуга цветная?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Кто прибил её гвоздями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к нашим синим небесам?...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Побегу, спрошу у мамы,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потому что точно знаю,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Эту сложную загадку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не смогу решить сама я.</a:t>
            </a:r>
            <a:endParaRPr lang="ru-RU" b="1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ore.coupons.ru.com/stat/kf/HTB1uPy5bffsK1RjSszgq6yXzpXar/LIFE-MAGIC-BOX.jpg_q50.jpg"/>
          <p:cNvPicPr>
            <a:picLocks noChangeAspect="1" noChangeArrowheads="1"/>
          </p:cNvPicPr>
          <p:nvPr/>
        </p:nvPicPr>
        <p:blipFill>
          <a:blip r:embed="rId2"/>
          <a:srcRect r="1538" b="4762"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pic>
        <p:nvPicPr>
          <p:cNvPr id="19460" name="Picture 4" descr="https://i.mycdn.me/i?r=AyH4iRPQ2q0otWIFepML2LxR6ln-9Oem_oRH5i9vn_zvV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3076501" cy="632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s://i.mycdn.me/i?r=AyH4iRPQ2q0otWIFepML2LxRmEh5V92KqXWAUpMlML2pgQ"/>
          <p:cNvPicPr>
            <a:picLocks noChangeAspect="1" noChangeArrowheads="1"/>
          </p:cNvPicPr>
          <p:nvPr/>
        </p:nvPicPr>
        <p:blipFill>
          <a:blip r:embed="rId4"/>
          <a:srcRect l="8084" r="13772"/>
          <a:stretch>
            <a:fillRect/>
          </a:stretch>
        </p:blipFill>
        <p:spPr bwMode="auto">
          <a:xfrm>
            <a:off x="3581400" y="2971800"/>
            <a:ext cx="5968222" cy="3715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981200" y="457200"/>
            <a:ext cx="1273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Ганжа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Катя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38600" y="228600"/>
            <a:ext cx="441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Мне показалось,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что радуга это..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песня в наушниках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яркого цвета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С нею Земля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По Вселенной кружится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А толстощекие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Круглые лица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всех пролетающих мимо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Планет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С белою завистью</a:t>
            </a:r>
            <a:b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1500" b="1" dirty="0" smtClean="0">
                <a:solidFill>
                  <a:srgbClr val="0000FF"/>
                </a:solidFill>
                <a:latin typeface="Segoe Print" pitchFamily="2" charset="0"/>
              </a:rPr>
              <a:t>Смотрят ей вслед.</a:t>
            </a:r>
            <a:endParaRPr lang="ru-RU" sz="1500" b="1" dirty="0">
              <a:solidFill>
                <a:srgbClr val="0000FF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pdb/776003/dde41f32-8434-4343-a0f7-edd4e61adf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pic>
        <p:nvPicPr>
          <p:cNvPr id="21508" name="Picture 4" descr="https://i.mycdn.me/i?r=AyH4iRPQ2q0otWIFepML2LxRvRLekd7J62zt3OQahwePeg"/>
          <p:cNvPicPr>
            <a:picLocks noChangeAspect="1" noChangeArrowheads="1"/>
          </p:cNvPicPr>
          <p:nvPr/>
        </p:nvPicPr>
        <p:blipFill>
          <a:blip r:embed="rId3"/>
          <a:srcRect l="18887" t="12314" r="26652" b="12331"/>
          <a:stretch>
            <a:fillRect/>
          </a:stretch>
        </p:blipFill>
        <p:spPr bwMode="auto">
          <a:xfrm>
            <a:off x="304800" y="304800"/>
            <a:ext cx="40386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s://i.mycdn.me/i?r=AyH4iRPQ2q0otWIFepML2LxR0P3OHrXvSeRPORT1dfcolw"/>
          <p:cNvPicPr>
            <a:picLocks noChangeAspect="1" noChangeArrowheads="1"/>
          </p:cNvPicPr>
          <p:nvPr/>
        </p:nvPicPr>
        <p:blipFill>
          <a:blip r:embed="rId4"/>
          <a:srcRect t="2590" r="4803" b="11927"/>
          <a:stretch>
            <a:fillRect/>
          </a:stretch>
        </p:blipFill>
        <p:spPr bwMode="auto">
          <a:xfrm>
            <a:off x="3816928" y="2667000"/>
            <a:ext cx="5883564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66800" y="4572000"/>
            <a:ext cx="1950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Назаров Михаил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43400" y="990600"/>
            <a:ext cx="5257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Segoe Print" pitchFamily="2" charset="0"/>
              </a:rPr>
              <a:t>Семицветная улыбка - это я!</a:t>
            </a:r>
            <a:br>
              <a:rPr lang="ru-RU" sz="2000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Segoe Print" pitchFamily="2" charset="0"/>
              </a:rPr>
              <a:t>Расцветаю в небесах совсем не зря -</a:t>
            </a:r>
            <a:br>
              <a:rPr lang="ru-RU" sz="2000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Segoe Print" pitchFamily="2" charset="0"/>
              </a:rPr>
              <a:t>Удивляется, любуется народ</a:t>
            </a:r>
            <a:br>
              <a:rPr lang="ru-RU" sz="2000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Segoe Print" pitchFamily="2" charset="0"/>
              </a:rPr>
              <a:t>Им улыбку подарил вдруг неба свод.</a:t>
            </a:r>
            <a:endParaRPr lang="ru-RU" sz="2000" b="1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.pinimg.com/originals/0b/a8/58/0ba858a80ee38f5e3c0c06b5f49b4b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pic>
        <p:nvPicPr>
          <p:cNvPr id="22532" name="Picture 4" descr="https://i.mycdn.me/i?r=AyH4iRPQ2q0otWIFepML2LxRl0yuro1z7DbdIiQeC3q1Lw"/>
          <p:cNvPicPr>
            <a:picLocks noChangeAspect="1" noChangeArrowheads="1"/>
          </p:cNvPicPr>
          <p:nvPr/>
        </p:nvPicPr>
        <p:blipFill>
          <a:blip r:embed="rId3"/>
          <a:srcRect l="5708" r="17241" b="-595"/>
          <a:stretch>
            <a:fillRect/>
          </a:stretch>
        </p:blipFill>
        <p:spPr bwMode="auto">
          <a:xfrm>
            <a:off x="228600" y="228599"/>
            <a:ext cx="3657600" cy="6366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s://i.mycdn.me/i?r=AyH4iRPQ2q0otWIFepML2LxRnagfmkd86l4IhB8vbhPWVA"/>
          <p:cNvPicPr>
            <a:picLocks noChangeAspect="1" noChangeArrowheads="1"/>
          </p:cNvPicPr>
          <p:nvPr/>
        </p:nvPicPr>
        <p:blipFill>
          <a:blip r:embed="rId4"/>
          <a:srcRect l="7604" t="-513" r="5642" b="5703"/>
          <a:stretch>
            <a:fillRect/>
          </a:stretch>
        </p:blipFill>
        <p:spPr bwMode="auto">
          <a:xfrm rot="16200000">
            <a:off x="4663438" y="1615438"/>
            <a:ext cx="4267201" cy="6217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95800" y="304800"/>
            <a:ext cx="396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Переливами цветов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радуга искрится.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Я умчаться к ней готов,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как большая птица!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Там таких не сосчитать,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любопытных самых -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Как Они Желают Знать,</a:t>
            </a:r>
            <a:b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Где Сидят Фазаны!</a:t>
            </a:r>
            <a:endParaRPr lang="ru-RU" b="1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2400" y="6248400"/>
            <a:ext cx="1864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Осипенко Саша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113</Words>
  <PresentationFormat>Лист A4 (210x297 мм)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26</cp:revision>
  <dcterms:created xsi:type="dcterms:W3CDTF">2020-05-30T06:33:17Z</dcterms:created>
  <dcterms:modified xsi:type="dcterms:W3CDTF">2020-07-27T19:04:42Z</dcterms:modified>
</cp:coreProperties>
</file>