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2" d="100"/>
          <a:sy n="122" d="100"/>
        </p:scale>
        <p:origin x="-96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2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3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5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9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8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48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0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3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5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DEF11-B3C2-47DA-B94D-013DC31A5AD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0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4729" y="1296785"/>
            <a:ext cx="9526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Bookman Old Style" panose="02050604050505020204" pitchFamily="18" charset="0"/>
              </a:rPr>
              <a:t>Роды и жанры литературы</a:t>
            </a:r>
            <a:endParaRPr lang="ru-RU" sz="88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9164" y="68904"/>
            <a:ext cx="24737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Эпос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0135" y="1313545"/>
            <a:ext cx="35718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событие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2210" y="2468880"/>
            <a:ext cx="5608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Эпические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84639" y="3219981"/>
            <a:ext cx="2111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роман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668456" y="4064032"/>
            <a:ext cx="24737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повесть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1665752" y="4945798"/>
            <a:ext cx="2398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рассказ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0109" y="5792186"/>
            <a:ext cx="2055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сказка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85034" y="3278788"/>
            <a:ext cx="1877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басня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8831802" y="4145064"/>
            <a:ext cx="2444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былина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7943773" y="5320006"/>
            <a:ext cx="2546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легенда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0415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822" y="1632065"/>
            <a:ext cx="115630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/>
              <a:t>    Рыбаки </a:t>
            </a:r>
            <a:r>
              <a:rPr lang="ru-RU" sz="4000" b="1" dirty="0"/>
              <a:t>поехали ловить рыбу, но, сколько ни мучились, ничего не поймали и сидели в своей лодке унылые. Как вдруг тунец, уплывая с громким плеском от погони, нечаянным прыжком попал прямо к ним в челнок. А они его схватили, отвезли в город и продали. </a:t>
            </a:r>
            <a:r>
              <a:rPr lang="ru-RU" sz="4000" b="1" dirty="0" smtClean="0"/>
              <a:t>Так, </a:t>
            </a:r>
            <a:r>
              <a:rPr lang="ru-RU" sz="4000" b="1" dirty="0"/>
              <a:t>часто случай нам дарует то, чего не могло </a:t>
            </a:r>
            <a:r>
              <a:rPr lang="ru-RU" sz="4000" b="1" dirty="0" smtClean="0"/>
              <a:t>дать старание.</a:t>
            </a:r>
            <a:endParaRPr lang="ru-RU" sz="4000" b="1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9840" y="541095"/>
            <a:ext cx="7037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Басня Эзопа «Рыбаки»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6117" y="77216"/>
            <a:ext cx="38588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Лирика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9867" y="1293123"/>
            <a:ext cx="97081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</a:rPr>
              <a:t>ч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увства автора и героев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6904" y="2693696"/>
            <a:ext cx="6057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Лирические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1508" y="3852518"/>
            <a:ext cx="4993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стихотворение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2793200" y="4893594"/>
            <a:ext cx="20168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поэма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7834047" y="3852518"/>
            <a:ext cx="1882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песня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8181999" y="4775848"/>
            <a:ext cx="1248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ода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023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1090" y="440575"/>
            <a:ext cx="5954964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Здесь хорошо…</a:t>
            </a:r>
          </a:p>
          <a:p>
            <a:r>
              <a:rPr lang="ru-RU" sz="3600" b="1" dirty="0"/>
              <a:t>Взгляни, вдали огнем</a:t>
            </a:r>
          </a:p>
          <a:p>
            <a:r>
              <a:rPr lang="ru-RU" sz="3600" b="1" dirty="0"/>
              <a:t>Горит река;</a:t>
            </a:r>
          </a:p>
          <a:p>
            <a:r>
              <a:rPr lang="ru-RU" sz="3600" b="1" dirty="0"/>
              <a:t>Цветным ковром луга легли,</a:t>
            </a:r>
          </a:p>
          <a:p>
            <a:r>
              <a:rPr lang="ru-RU" sz="3600" b="1" dirty="0"/>
              <a:t>Белеют облака.</a:t>
            </a:r>
          </a:p>
          <a:p>
            <a:endParaRPr lang="ru-RU" sz="3600" b="1" dirty="0"/>
          </a:p>
          <a:p>
            <a:r>
              <a:rPr lang="ru-RU" sz="3600" b="1" dirty="0"/>
              <a:t>Здесь нет людей…</a:t>
            </a:r>
          </a:p>
          <a:p>
            <a:r>
              <a:rPr lang="ru-RU" sz="3600" b="1" dirty="0"/>
              <a:t>Здесь тишина…</a:t>
            </a:r>
          </a:p>
          <a:p>
            <a:r>
              <a:rPr lang="ru-RU" sz="3600" b="1" dirty="0"/>
              <a:t>Здесь только Бог да я.</a:t>
            </a:r>
          </a:p>
          <a:p>
            <a:r>
              <a:rPr lang="ru-RU" sz="3600" b="1" dirty="0"/>
              <a:t>Цветы, да старая сосна,</a:t>
            </a:r>
          </a:p>
          <a:p>
            <a:r>
              <a:rPr lang="ru-RU" sz="3600" b="1" dirty="0"/>
              <a:t>Да ты, мечта моя!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72" y="440575"/>
            <a:ext cx="3516716" cy="43983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4041" y="4987637"/>
            <a:ext cx="34135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Галина </a:t>
            </a:r>
            <a:r>
              <a:rPr lang="ru-RU" sz="4000" b="1" smtClean="0"/>
              <a:t>ГАлина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(1870 – 1942)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181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028" y="192017"/>
            <a:ext cx="34708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Драма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746" y="1380970"/>
            <a:ext cx="110880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ействия и речь персонажей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6451" y="3666044"/>
            <a:ext cx="7146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Драматические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4319" y="4711481"/>
            <a:ext cx="3344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комедия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51" y="5262022"/>
            <a:ext cx="2804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трагедия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9164047" y="4607151"/>
            <a:ext cx="2066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драма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261538" y="2461768"/>
            <a:ext cx="56689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с</a:t>
            </a:r>
            <a:r>
              <a:rPr lang="ru-RU" sz="4800" dirty="0" smtClean="0"/>
              <a:t>оздаётся для театра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3672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99" y="2138017"/>
            <a:ext cx="5433034" cy="3613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537" y="384810"/>
            <a:ext cx="4572000" cy="3044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262" y="3563562"/>
            <a:ext cx="4000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161</Words>
  <Application>Microsoft Office PowerPoint</Application>
  <PresentationFormat>Произвольный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RePack by Diakov</cp:lastModifiedBy>
  <cp:revision>11</cp:revision>
  <dcterms:created xsi:type="dcterms:W3CDTF">2017-08-03T10:58:53Z</dcterms:created>
  <dcterms:modified xsi:type="dcterms:W3CDTF">2020-07-27T17:03:51Z</dcterms:modified>
</cp:coreProperties>
</file>