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3" r:id="rId6"/>
    <p:sldId id="265" r:id="rId7"/>
    <p:sldId id="268" r:id="rId8"/>
    <p:sldId id="269" r:id="rId9"/>
    <p:sldId id="272" r:id="rId10"/>
    <p:sldId id="273" r:id="rId11"/>
    <p:sldId id="276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99"/>
    <a:srgbClr val="CC0000"/>
    <a:srgbClr val="9966FF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75627" autoAdjust="0"/>
  </p:normalViewPr>
  <p:slideViewPr>
    <p:cSldViewPr>
      <p:cViewPr>
        <p:scale>
          <a:sx n="80" d="100"/>
          <a:sy n="80" d="100"/>
        </p:scale>
        <p:origin x="-1260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B1597-35EC-4BCE-99E3-C7B5B01066E2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4144A-6DAD-4628-A8EC-29B193D760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739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4144A-6DAD-4628-A8EC-29B193D760F6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УРСЫ\13_html_m9d363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-500090"/>
            <a:ext cx="10698163" cy="74945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86742" cy="378621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29058" y="4143380"/>
            <a:ext cx="5214942" cy="214314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r>
              <a:rPr lang="ru-RU" sz="2000" b="1" dirty="0" smtClean="0"/>
              <a:t>Подготовила </a:t>
            </a:r>
            <a:r>
              <a:rPr lang="ru-RU" sz="2000" b="1" dirty="0" err="1" smtClean="0"/>
              <a:t>Убираева</a:t>
            </a:r>
            <a:r>
              <a:rPr lang="ru-RU" sz="2000" b="1" dirty="0" smtClean="0"/>
              <a:t> М.В, инструктор по ФИЗО МБДОУ №84 г.Кемерово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785794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Роль физкультуры в физическом развитии ребенка</a:t>
            </a:r>
            <a:endParaRPr lang="ru-RU" sz="4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2643206"/>
          </a:xfrm>
          <a:effectLst/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Метание  и  ловля.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Упражнения в ловле и метании воспитывают ловкость, глазомер, способствуют  укреплению мышц ног, туловища и особенно рук, плечевого пояса. Они содействуют также совершенствованию координации движений.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32ac14d4ac74a21f477b637437ce54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1928802"/>
            <a:ext cx="4786346" cy="450059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1200196"/>
          </a:xfrm>
          <a:effectLst/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Лыжи и коньки.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980728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 на лыжах укрепляет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дыхательную и нервную системы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закаливает организм, повышает обмен веществ, способствует воспитанию физических качеств (быстрота, ловкость, равновесие, вы­носливость), а также волевых качеств (смелость, решительность).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Picture 2" descr="C:\Users\admin\Desktop\2054ac96fee4937e7bc3e06b94e1c335de8eef4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708920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85723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171448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500042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ЗАНИМАТЬСЯ     ФИЗКУЛЬТУРОЙ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38350242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142984"/>
            <a:ext cx="6715172" cy="535785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УРСЫ\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082924"/>
          </a:xfrm>
        </p:spPr>
        <p:txBody>
          <a:bodyPr>
            <a:normAutofit/>
          </a:bodyPr>
          <a:lstStyle/>
          <a:p>
            <a:pPr algn="l"/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57166"/>
            <a:ext cx="84296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дошкольном возрасте закладываются основы крепкого здоровья, правильного физического развития, высокой работоспособности. Особое значение во всестороннем гармоничном развитии ребенка играет физическая культура.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дошкольном детстве происходит становление двигательной деятельности, а также начальное воспитание физических качеств</a:t>
            </a:r>
            <a:r>
              <a:rPr lang="ru-RU" sz="2800" dirty="0" smtClean="0"/>
              <a:t>.(сила, быстрота, выносливость)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3" y="3789040"/>
            <a:ext cx="5040560" cy="28083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79225"/>
            <a:ext cx="9143999" cy="74372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432" y="323692"/>
            <a:ext cx="8229600" cy="5083188"/>
          </a:xfr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t"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необходимо содействовать правильному и своевременному развитию костной системы и связочно-суставного аппарата, формированию физиологических изгибов позвоночника, развитию сводов стопы, укреплять все группы мышц, особенно мышцы-разгибатели, способствовать развитию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системы, увеличивать возможности её приспособления к разным и быстро меняющимся нагрузкам, укреплять дыхательную мускулатуру, способствовать углублению и ритмичности дыхания, развитию умения согласовывать дыхание и движение, содействовать развитию нервной системы и органов чувств.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 flipV="1">
            <a:off x="457200" y="2811778"/>
            <a:ext cx="45719" cy="45719"/>
          </a:xfrm>
        </p:spPr>
        <p:txBody>
          <a:bodyPr>
            <a:normAutofit fontScale="25000" lnSpcReduction="20000"/>
          </a:bodyPr>
          <a:lstStyle/>
          <a:p>
            <a:pPr lvl="0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763" y="0"/>
            <a:ext cx="924376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6083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71480"/>
            <a:ext cx="6643734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Физические упражнения являются ведущим средством физического воспитания, они  оказывают всестороннее влияние на развитие ребёнка. Применение физических упражнений повышает устойчивость организма к температурным условиям и сопротивляемость к разнообразным заболеваниям, к резким колебаниям погодных условий.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aerobics_lady_knee_to_a_h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4000504"/>
            <a:ext cx="2857520" cy="250032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64" y="-24764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5500726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71480"/>
            <a:ext cx="6400800" cy="278608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Физические упражнения представлены следующими видами</a:t>
            </a:r>
            <a:r>
              <a:rPr lang="ru-RU" b="1" i="1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гимнастика, игры подвижные и элементы спортивных игр, спортивные упражнения, простейший туризм.</a:t>
            </a:r>
          </a:p>
          <a:p>
            <a:endParaRPr lang="ru-RU" dirty="0"/>
          </a:p>
        </p:txBody>
      </p:sp>
      <p:pic>
        <p:nvPicPr>
          <p:cNvPr id="10" name="Рисунок 9" descr="hires_1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2928934"/>
            <a:ext cx="5643602" cy="328614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342902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Гимнастика.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Гимнастика строится главным образом на движениях, основанных на активной работе крупных мышечных групп (подскоки, прыжки, лазание, приседание, наклоны и т. п.).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3071810"/>
            <a:ext cx="6143667" cy="328614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  <a:effectLst/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движения.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Основные движения благоприятно влияют на всестороннее физическое развитие детей: укрепляют и развивают мышцы, связки, улучшают работу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 дыхательной систем, внутренних органов и кожи. Особенно усиливается оздоровительное влияние основных движений, если они проводятся на свежем воздухе. Одним из этих видов является ходьба. Ходьба способствует развитию и укреплению главным образом мышц нижних конечностей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1092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429132"/>
            <a:ext cx="3571900" cy="185738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28604"/>
            <a:ext cx="72152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Бег.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Бег - интенсивное движение. Он оказывает большую функциональную нагрузку на весь организм ребенка, является хорошим средством тренировки органов дыхания и кровообращения, воспитания быстроты, выносливости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098039-1f83825772f3bc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2928934"/>
            <a:ext cx="3729053" cy="3357585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УРСЫ\8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429156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Прыжки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 выполнении прыжков усиливается кровообращение и дыхание, развиваются мышцы ног, живота и всего туловища, укрепляются связки и суставы нижних конечностей. Большое значение имеют прыжки для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развития у детей прыгучести, подвижности, ловкости, смелости. Очень ценны прыжки со скакалкой. Они содействуют тренировке дыхания, развитию выносливости детей</a:t>
            </a:r>
            <a:r>
              <a:rPr lang="ru-RU" sz="2400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heerleader_jumping_hg_wh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9" y="4429132"/>
            <a:ext cx="2786082" cy="200026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1025</TotalTime>
  <Words>254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 </vt:lpstr>
      <vt:lpstr>Поэтому необходимо содействовать правильному и своевременному развитию костной системы и связочно-суставного аппарата, формированию физиологических изгибов позвоночника, развитию сводов стопы, укреплять все группы мышц, особенно мышцы-разгибатели, способствовать развитию сердечно-сосудистой системы, увеличивать возможности её приспособления к разным и быстро меняющимся нагрузкам, укреплять дыхательную мускулатуру, способствовать углублению и ритмичности дыхания, развитию умения согласовывать дыхание и движение, содействовать развитию нервной системы и органов чувств.</vt:lpstr>
      <vt:lpstr>        </vt:lpstr>
      <vt:lpstr>Слайд 5</vt:lpstr>
      <vt:lpstr>Гимнастика.    Гимнастика строится главным образом на движениях, основанных на активной работе крупных мышечных групп (подскоки, прыжки, лазание, приседание, наклоны и т. п.). </vt:lpstr>
      <vt:lpstr>Основные движения.    Основные движения благоприятно влияют на всестороннее физическое развитие детей: укрепляют и развивают мышцы, связки, улучшают работу сердечно-сосудистой и дыхательной систем, внутренних органов и кожи. Особенно усиливается оздоровительное влияние основных движений, если они проводятся на свежем воздухе. Одним из этих видов является ходьба. Ходьба способствует развитию и укреплению главным образом мышц нижних конечностей</vt:lpstr>
      <vt:lpstr> </vt:lpstr>
      <vt:lpstr>Прыжки При  выполнении прыжков усиливается кровообращение и дыхание, развиваются мышцы ног, живота и всего туловища, укрепляются связки и суставы нижних конечностей. Большое значение имеют прыжки для  развития у детей прыгучести, подвижности, ловкости, смелости. Очень ценны прыжки со скакалкой. Они содействуют тренировке дыхания, развитию выносливости детей.</vt:lpstr>
      <vt:lpstr>Метание  и  ловля.    Упражнения в ловле и метании воспитывают ловкость, глазомер, способствуют  укреплению мышц ног, туловища и особенно рук, плечевого пояса. Они содействуют также совершенствованию координации движений. </vt:lpstr>
      <vt:lpstr> Лыжи и коньки.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ПОДВИЖНЫХ ИГР В ФИЗИЧЕСКОМ ВОСПИТАНИИ ДОШКОЛЬНИКОВ </dc:title>
  <cp:lastModifiedBy>admin</cp:lastModifiedBy>
  <cp:revision>110</cp:revision>
  <dcterms:modified xsi:type="dcterms:W3CDTF">2020-06-03T10:57:32Z</dcterms:modified>
</cp:coreProperties>
</file>