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9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0D4E894C-B745-45DD-A649-431CA85B5001}">
          <p14:sldIdLst>
            <p14:sldId id="256"/>
            <p14:sldId id="266"/>
            <p14:sldId id="269"/>
          </p14:sldIdLst>
        </p14:section>
        <p14:section name="Раздел без заголовка" id="{172B427C-D900-4F6F-A184-32372D20F8D5}">
          <p14:sldIdLst>
            <p14:sldId id="25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446" autoAdjust="0"/>
    <p:restoredTop sz="95244" autoAdjust="0"/>
  </p:normalViewPr>
  <p:slideViewPr>
    <p:cSldViewPr>
      <p:cViewPr varScale="1">
        <p:scale>
          <a:sx n="115" d="100"/>
          <a:sy n="115" d="100"/>
        </p:scale>
        <p:origin x="127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1" d="100"/>
        <a:sy n="12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C651B-7CB4-4CD8-A2F2-506EC3CD7D77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C71FD-10A7-4B7B-B91A-B4E84690F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9118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C651B-7CB4-4CD8-A2F2-506EC3CD7D77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C71FD-10A7-4B7B-B91A-B4E84690F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034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C651B-7CB4-4CD8-A2F2-506EC3CD7D77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C71FD-10A7-4B7B-B91A-B4E84690F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573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C651B-7CB4-4CD8-A2F2-506EC3CD7D77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C71FD-10A7-4B7B-B91A-B4E84690F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8781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C651B-7CB4-4CD8-A2F2-506EC3CD7D77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C71FD-10A7-4B7B-B91A-B4E84690F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6779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C651B-7CB4-4CD8-A2F2-506EC3CD7D77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C71FD-10A7-4B7B-B91A-B4E84690F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8134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C651B-7CB4-4CD8-A2F2-506EC3CD7D77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C71FD-10A7-4B7B-B91A-B4E84690F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3496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C651B-7CB4-4CD8-A2F2-506EC3CD7D77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C71FD-10A7-4B7B-B91A-B4E84690F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949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C651B-7CB4-4CD8-A2F2-506EC3CD7D77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C71FD-10A7-4B7B-B91A-B4E84690F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245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C651B-7CB4-4CD8-A2F2-506EC3CD7D77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C71FD-10A7-4B7B-B91A-B4E84690F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3802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C651B-7CB4-4CD8-A2F2-506EC3CD7D77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C71FD-10A7-4B7B-B91A-B4E84690F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090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3C651B-7CB4-4CD8-A2F2-506EC3CD7D77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C71FD-10A7-4B7B-B91A-B4E84690F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597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4.jpg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jpg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5.jpg"/><Relationship Id="rId5" Type="http://schemas.openxmlformats.org/officeDocument/2006/relationships/image" Target="../media/image2.png"/><Relationship Id="rId4" Type="http://schemas.openxmlformats.org/officeDocument/2006/relationships/image" Target="../media/image3.jpeg"/><Relationship Id="rId9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620688"/>
            <a:ext cx="8172524" cy="4968552"/>
          </a:xfrm>
        </p:spPr>
        <p:txBody>
          <a:bodyPr>
            <a:noAutofit/>
          </a:bodyPr>
          <a:lstStyle/>
          <a:p>
            <a:endParaRPr lang="ru-RU" sz="3100" b="1" dirty="0" smtClean="0">
              <a:solidFill>
                <a:srgbClr val="7030A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Сидим </a:t>
            </a:r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дома с </a:t>
            </a: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пользой.</a:t>
            </a:r>
          </a:p>
          <a:p>
            <a:endParaRPr lang="ru-RU" sz="3600" b="1" dirty="0" smtClean="0">
              <a:solidFill>
                <a:srgbClr val="7030A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Тема  Недели: «Космос»</a:t>
            </a:r>
          </a:p>
          <a:p>
            <a:endParaRPr lang="ru-RU" sz="3100" b="1" dirty="0" smtClean="0">
              <a:solidFill>
                <a:srgbClr val="7030A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Апрель 2020г.</a:t>
            </a:r>
          </a:p>
          <a:p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2020г.</a:t>
            </a:r>
            <a:endParaRPr lang="ru-RU" sz="1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Звук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21700" y="62357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0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24"/>
    </mc:Choice>
    <mc:Fallback xmlns="">
      <p:transition spd="slow" advTm="252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0" objId="4"/>
        <p14:pauseEvt time="1073" objId="4"/>
        <p14:seekEvt time="1073" objId="4" seek="1072"/>
        <p14:resumeEvt time="1073" objId="4"/>
      </p14:showEvtLst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НК\Desktop\img1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6643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21700" y="6235700"/>
            <a:ext cx="406400" cy="4064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74638"/>
            <a:ext cx="8424936" cy="6178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615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47"/>
    </mc:Choice>
    <mc:Fallback xmlns="">
      <p:transition spd="slow" advTm="174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НК\Desktop\img1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21700" y="6235700"/>
            <a:ext cx="406400" cy="4064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420" y="330200"/>
            <a:ext cx="3250704" cy="304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6508" y="330200"/>
            <a:ext cx="3528392" cy="304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492979"/>
            <a:ext cx="2592288" cy="304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3492979"/>
            <a:ext cx="2506588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158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47"/>
    </mc:Choice>
    <mc:Fallback xmlns="">
      <p:transition spd="slow" advTm="174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026568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1600200"/>
            <a:ext cx="6984776" cy="31969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4000" dirty="0" smtClean="0">
                <a:solidFill>
                  <a:srgbClr val="7030A0"/>
                </a:solidFill>
              </a:rPr>
              <a:t>Спасибо за внимание.</a:t>
            </a:r>
          </a:p>
          <a:p>
            <a:pPr marL="0" indent="0" algn="ctr">
              <a:buNone/>
            </a:pPr>
            <a:endParaRPr lang="ru-RU" sz="4000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6484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1432</TotalTime>
  <Words>20</Words>
  <Application>Microsoft Office PowerPoint</Application>
  <PresentationFormat>Экран (4:3)</PresentationFormat>
  <Paragraphs>11</Paragraphs>
  <Slides>4</Slides>
  <Notes>0</Notes>
  <HiddenSlides>1</HiddenSlides>
  <MMClips>3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ННК</dc:creator>
  <cp:lastModifiedBy>Пользователь Windows</cp:lastModifiedBy>
  <cp:revision>146</cp:revision>
  <dcterms:created xsi:type="dcterms:W3CDTF">2020-04-09T13:24:27Z</dcterms:created>
  <dcterms:modified xsi:type="dcterms:W3CDTF">2020-07-27T10:47:30Z</dcterms:modified>
</cp:coreProperties>
</file>