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D4E894C-B745-45DD-A649-431CA85B5001}">
          <p14:sldIdLst>
            <p14:sldId id="256"/>
            <p14:sldId id="266"/>
            <p14:sldId id="269"/>
          </p14:sldIdLst>
        </p14:section>
        <p14:section name="Раздел без заголовка" id="{172B427C-D900-4F6F-A184-32372D20F8D5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46" autoAdjust="0"/>
    <p:restoredTop sz="95244" autoAdjust="0"/>
  </p:normalViewPr>
  <p:slideViewPr>
    <p:cSldViewPr>
      <p:cViewPr varScale="1">
        <p:scale>
          <a:sx n="56" d="100"/>
          <a:sy n="56" d="100"/>
        </p:scale>
        <p:origin x="2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11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3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57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78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77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134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496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94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4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80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0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C651B-7CB4-4CD8-A2F2-506EC3CD7D77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C71FD-10A7-4B7B-B91A-B4E84690F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59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jp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jp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7.jpg"/><Relationship Id="rId5" Type="http://schemas.openxmlformats.org/officeDocument/2006/relationships/image" Target="../media/image2.png"/><Relationship Id="rId4" Type="http://schemas.openxmlformats.org/officeDocument/2006/relationships/image" Target="../media/image3.jpeg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8172524" cy="4968552"/>
          </a:xfrm>
        </p:spPr>
        <p:txBody>
          <a:bodyPr>
            <a:noAutofit/>
          </a:bodyPr>
          <a:lstStyle/>
          <a:p>
            <a:endParaRPr lang="ru-RU" sz="3100" b="1" dirty="0" smtClean="0">
              <a:solidFill>
                <a:srgbClr val="7030A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Сидим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дома с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пользой.</a:t>
            </a:r>
          </a:p>
          <a:p>
            <a:endParaRPr lang="ru-RU" sz="3600" b="1" dirty="0" smtClean="0">
              <a:solidFill>
                <a:srgbClr val="7030A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  Недели: «Космос»</a:t>
            </a:r>
          </a:p>
          <a:p>
            <a:endParaRPr lang="ru-RU" sz="3100" b="1" dirty="0" smtClean="0">
              <a:solidFill>
                <a:srgbClr val="7030A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Апрель 2020г.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2020г.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0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4"/>
    </mc:Choice>
    <mc:Fallback xmlns="">
      <p:transition spd="slow" advTm="25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4"/>
        <p14:pauseEvt time="1073" objId="4"/>
        <p14:seekEvt time="1073" objId="4" seek="1072"/>
        <p14:resumeEvt time="1073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НК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64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0089"/>
            <a:ext cx="3178696" cy="32524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278" y="164931"/>
            <a:ext cx="3219822" cy="32336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490" y="2637036"/>
            <a:ext cx="3046786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61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7"/>
    </mc:Choice>
    <mc:Fallback xmlns="">
      <p:transition spd="slow" advTm="17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НК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129" y="200145"/>
            <a:ext cx="2977873" cy="4308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4638"/>
            <a:ext cx="2315864" cy="42344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497" y="3501007"/>
            <a:ext cx="5142768" cy="32290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416" y="182391"/>
            <a:ext cx="3087211" cy="335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5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7"/>
    </mc:Choice>
    <mc:Fallback xmlns="">
      <p:transition spd="slow" advTm="17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026568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0"/>
            <a:ext cx="6984776" cy="31969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Спасибо за внимание.</a:t>
            </a:r>
          </a:p>
          <a:p>
            <a:pPr marL="0" indent="0" algn="ctr">
              <a:buNone/>
            </a:pPr>
            <a:endParaRPr lang="ru-RU" sz="4000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48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1435</TotalTime>
  <Words>20</Words>
  <Application>Microsoft Office PowerPoint</Application>
  <PresentationFormat>Экран (4:3)</PresentationFormat>
  <Paragraphs>11</Paragraphs>
  <Slides>4</Slides>
  <Notes>0</Notes>
  <HiddenSlides>1</HiddenSlides>
  <MMClips>3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ННК</dc:creator>
  <cp:lastModifiedBy>Пользователь Windows</cp:lastModifiedBy>
  <cp:revision>147</cp:revision>
  <dcterms:created xsi:type="dcterms:W3CDTF">2020-04-09T13:24:27Z</dcterms:created>
  <dcterms:modified xsi:type="dcterms:W3CDTF">2020-07-27T11:28:22Z</dcterms:modified>
</cp:coreProperties>
</file>