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6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315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53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163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319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048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08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197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591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77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39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39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CC6D-6A96-48C9-94DE-80E00CB85606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D2B63-23FD-42FB-AADE-1AE4FDD40A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7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1916832"/>
            <a:ext cx="54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Волшебные примеры</a:t>
            </a:r>
            <a:endParaRPr lang="ru-RU" sz="66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7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878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836712"/>
            <a:ext cx="1295016" cy="1476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836712"/>
            <a:ext cx="1295016" cy="1476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43202" y="989372"/>
            <a:ext cx="50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+</a:t>
            </a:r>
            <a:endParaRPr lang="ru-RU" sz="8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989372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10</a:t>
            </a:r>
            <a:endParaRPr lang="ru-RU" sz="8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2740" y="2564904"/>
            <a:ext cx="1295016" cy="14760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95602" y="2572665"/>
            <a:ext cx="50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+</a:t>
            </a:r>
            <a:endParaRPr lang="ru-RU" sz="8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564904"/>
            <a:ext cx="1166780" cy="14524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7400" y="2564904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12</a:t>
            </a:r>
            <a:endParaRPr lang="ru-RU" sz="80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6758" y="4041003"/>
            <a:ext cx="1166780" cy="145242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19268" y="416998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?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140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980728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Проверь!</a:t>
            </a:r>
            <a:endParaRPr lang="uk-UA" sz="6000" b="1" dirty="0" smtClean="0">
              <a:solidFill>
                <a:srgbClr val="C00000"/>
              </a:solidFill>
            </a:endParaRPr>
          </a:p>
          <a:p>
            <a:pPr algn="ctr"/>
            <a:endParaRPr lang="uk-UA" sz="3600" b="1" dirty="0"/>
          </a:p>
          <a:p>
            <a:pPr algn="ctr"/>
            <a:r>
              <a:rPr lang="uk-UA" sz="3600" b="1" dirty="0" smtClean="0"/>
              <a:t>10 = 5 + 5</a:t>
            </a:r>
          </a:p>
          <a:p>
            <a:pPr algn="ctr"/>
            <a:r>
              <a:rPr lang="uk-UA" sz="3600" b="1" dirty="0" smtClean="0"/>
              <a:t>12 – 5 = 7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6758" y="4041003"/>
            <a:ext cx="1166780" cy="1452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9268" y="416998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/>
              <a:t>7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140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059622"/>
            <a:ext cx="948358" cy="15872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1066136"/>
            <a:ext cx="948358" cy="15872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3531" y="1065322"/>
            <a:ext cx="948358" cy="15872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83310" y="1323326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2160" y="1329949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1323325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18</a:t>
            </a:r>
            <a:endParaRPr lang="ru-RU" sz="80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4243" y="2852936"/>
            <a:ext cx="948358" cy="15872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95729" y="2984842"/>
            <a:ext cx="567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∙</a:t>
            </a:r>
            <a:endParaRPr lang="ru-RU" sz="80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0190" y="3187793"/>
            <a:ext cx="972935" cy="12523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36096" y="2984842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24</a:t>
            </a:r>
            <a:endParaRPr lang="ru-RU" sz="80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9655" y="4485079"/>
            <a:ext cx="972935" cy="125239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92216" y="4414035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?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140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980728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Проверь!</a:t>
            </a:r>
          </a:p>
          <a:p>
            <a:pPr algn="ctr"/>
            <a:endParaRPr lang="uk-UA" sz="3600" b="1" dirty="0"/>
          </a:p>
          <a:p>
            <a:pPr algn="ctr"/>
            <a:r>
              <a:rPr lang="uk-UA" sz="3600" b="1" dirty="0" smtClean="0"/>
              <a:t>18 = 6 + 6 + 6</a:t>
            </a:r>
          </a:p>
          <a:p>
            <a:pPr algn="ctr"/>
            <a:r>
              <a:rPr lang="uk-UA" sz="3600" b="1" dirty="0" smtClean="0"/>
              <a:t>24 : 6 = </a:t>
            </a:r>
            <a:r>
              <a:rPr lang="uk-UA" sz="3600" b="1" dirty="0"/>
              <a:t>4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19268" y="416998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4</a:t>
            </a:r>
            <a:endParaRPr lang="ru-RU" sz="8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241032"/>
            <a:ext cx="972935" cy="12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020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83310" y="1323326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2160" y="1329949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1323325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22</a:t>
            </a:r>
            <a:endParaRPr lang="ru-RU" sz="8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95729" y="2938878"/>
            <a:ext cx="567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29456" y="2904180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23</a:t>
            </a:r>
            <a:endParaRPr lang="ru-RU" sz="8000" b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6763" y="1486404"/>
            <a:ext cx="992892" cy="10105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3530" y="1488706"/>
            <a:ext cx="992892" cy="10105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8511" y="1324249"/>
            <a:ext cx="1206695" cy="139283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9034" y="2869483"/>
            <a:ext cx="1206695" cy="13928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2314" y="3141297"/>
            <a:ext cx="992892" cy="101052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6281" y="4262317"/>
            <a:ext cx="1206695" cy="139283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92216" y="4414035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?</a:t>
            </a:r>
            <a:endParaRPr lang="ru-RU" sz="8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265107" y="2905316"/>
            <a:ext cx="567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8685" y="2886867"/>
            <a:ext cx="1206695" cy="139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977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980728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Проверь!</a:t>
            </a:r>
          </a:p>
          <a:p>
            <a:pPr algn="ctr"/>
            <a:endParaRPr lang="uk-UA" sz="3600" b="1" dirty="0"/>
          </a:p>
          <a:p>
            <a:pPr algn="ctr"/>
            <a:r>
              <a:rPr lang="uk-UA" sz="3600" b="1" dirty="0" smtClean="0"/>
              <a:t>22 = 7 + 7 + 8</a:t>
            </a:r>
          </a:p>
          <a:p>
            <a:pPr algn="ctr"/>
            <a:r>
              <a:rPr lang="uk-UA" sz="3600" b="1" dirty="0" smtClean="0"/>
              <a:t>23 = 8 + 8 + 7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19268" y="416998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/>
              <a:t>8</a:t>
            </a:r>
            <a:endParaRPr lang="ru-RU" sz="8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3161" y="4079995"/>
            <a:ext cx="1206695" cy="139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842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83310" y="1323326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2160" y="1329949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1323325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12</a:t>
            </a:r>
            <a:endParaRPr lang="ru-RU" sz="8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95729" y="2984842"/>
            <a:ext cx="567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∙</a:t>
            </a:r>
            <a:endParaRPr lang="ru-RU" sz="8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68480" y="2984841"/>
            <a:ext cx="212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= 56</a:t>
            </a:r>
            <a:endParaRPr lang="ru-RU" sz="8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392216" y="4414035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?</a:t>
            </a:r>
            <a:endParaRPr lang="ru-RU" sz="8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0415" y="1222044"/>
            <a:ext cx="1042895" cy="142472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8564" y="2805598"/>
            <a:ext cx="1042895" cy="142472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3530" y="1222044"/>
            <a:ext cx="1042895" cy="142472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1937" y="1228668"/>
            <a:ext cx="1042895" cy="1424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33685" y="3005919"/>
            <a:ext cx="1361147" cy="130349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031069" y="4309417"/>
            <a:ext cx="1361147" cy="130349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2822758"/>
            <a:ext cx="1042895" cy="142472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015100" y="2873398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/>
              <a:t>+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14877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980728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</a:rPr>
              <a:t>Проверь!</a:t>
            </a:r>
          </a:p>
          <a:p>
            <a:pPr algn="ctr"/>
            <a:endParaRPr lang="uk-UA" sz="3600" b="1" dirty="0"/>
          </a:p>
          <a:p>
            <a:pPr algn="ctr"/>
            <a:r>
              <a:rPr lang="uk-UA" sz="3600" b="1" dirty="0" smtClean="0"/>
              <a:t>12 = 4 + 4 + 4</a:t>
            </a:r>
          </a:p>
          <a:p>
            <a:pPr algn="ctr"/>
            <a:r>
              <a:rPr lang="uk-UA" sz="3600" b="1" dirty="0" smtClean="0"/>
              <a:t>56 = 4 ∙ 4 + 40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19268" y="4169988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= </a:t>
            </a:r>
            <a:r>
              <a:rPr lang="uk-UA" sz="8000" b="1" dirty="0" smtClean="0"/>
              <a:t>40</a:t>
            </a:r>
            <a:endParaRPr lang="ru-RU" sz="8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691878" y="4193964"/>
            <a:ext cx="1361147" cy="130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73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</cp:lastModifiedBy>
  <cp:revision>6</cp:revision>
  <dcterms:created xsi:type="dcterms:W3CDTF">2020-07-25T09:23:10Z</dcterms:created>
  <dcterms:modified xsi:type="dcterms:W3CDTF">2020-07-27T08:20:10Z</dcterms:modified>
</cp:coreProperties>
</file>