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8" r:id="rId4"/>
    <p:sldId id="260" r:id="rId5"/>
    <p:sldId id="261" r:id="rId6"/>
    <p:sldId id="262" r:id="rId7"/>
    <p:sldId id="263" r:id="rId8"/>
    <p:sldId id="289" r:id="rId9"/>
    <p:sldId id="264" r:id="rId10"/>
    <p:sldId id="265" r:id="rId11"/>
    <p:sldId id="266" r:id="rId12"/>
    <p:sldId id="267" r:id="rId13"/>
    <p:sldId id="270" r:id="rId14"/>
    <p:sldId id="271" r:id="rId15"/>
    <p:sldId id="272" r:id="rId16"/>
    <p:sldId id="273" r:id="rId17"/>
    <p:sldId id="274" r:id="rId18"/>
    <p:sldId id="275" r:id="rId19"/>
    <p:sldId id="277" r:id="rId20"/>
    <p:sldId id="278" r:id="rId21"/>
    <p:sldId id="279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58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1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hello_html_m615fa12e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13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32876" y="2780928"/>
            <a:ext cx="64955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dirty="0">
                <a:ln>
                  <a:solidFill>
                    <a:srgbClr val="C0000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Вовлечение родителей непосредственно в образовательную деятельность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80630" y="4528005"/>
            <a:ext cx="38667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ru-RU" sz="2000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  <a:r>
              <a:rPr lang="ru-RU" sz="2000" dirty="0" err="1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Дорожкина</a:t>
            </a:r>
            <a:r>
              <a:rPr lang="ru-RU" sz="2000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Л.И..</a:t>
            </a:r>
          </a:p>
          <a:p>
            <a:pPr algn="r">
              <a:buNone/>
            </a:pPr>
            <a:r>
              <a:rPr lang="ru-RU" sz="2000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  </a:t>
            </a:r>
            <a:r>
              <a:rPr lang="ru-RU" sz="2000" dirty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МАДОУ</a:t>
            </a:r>
          </a:p>
          <a:p>
            <a:pPr algn="r">
              <a:buNone/>
            </a:pPr>
            <a:r>
              <a:rPr lang="ru-RU" sz="2000" dirty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«Детский сад № 11» г. Курчатов </a:t>
            </a:r>
          </a:p>
        </p:txBody>
      </p:sp>
    </p:spTree>
    <p:extLst>
      <p:ext uri="{BB962C8B-B14F-4D97-AF65-F5344CB8AC3E}">
        <p14:creationId xmlns:p14="http://schemas.microsoft.com/office/powerpoint/2010/main" val="99871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332656"/>
            <a:ext cx="69847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ОКТЯБРЬ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1.Предложить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родителям поучаствовать в ярмарке «Эх, яблочко».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2.Оформить с родителями газету «Будущие олимпийцы»,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3.Встреча с интересными людьми пригласить семью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Калиман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маму и бабушку рассказать о своих увлечениях.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4.Организация экскурсии в г. Фатеж в дом - музей Г. Свиридова.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317323"/>
            <a:ext cx="77048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НОЯБРЬ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1.Семинар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для родителей на тему: «Семейные традиции».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2.В рамках проектной деятельности организовать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старты: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«Быстрее, выше, сильнее».</a:t>
            </a:r>
          </a:p>
        </p:txBody>
      </p:sp>
    </p:spTree>
    <p:extLst>
      <p:ext uri="{BB962C8B-B14F-4D97-AF65-F5344CB8AC3E}">
        <p14:creationId xmlns:p14="http://schemas.microsoft.com/office/powerpoint/2010/main" val="287321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260648"/>
            <a:ext cx="72728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3.Консультация для родителей на тему: «Рациональное питание детей дошкольного возраста».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4.Праздник ко дню матери: «Мамино сердечко»,  мастер 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класс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украсим мамин портрет.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5.Заседание родительского клуба «Эмоциональное благополучие ребенка».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6.Встреча с интересными людьми, пригласить маму Даши П. провести мастер – класс «Путешествие в семейное прошлое», предложить поделиться, как готовились к праздникам в своем детстве.   </a:t>
            </a:r>
            <a:r>
              <a:rPr lang="ru-RU" b="1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653136"/>
            <a:ext cx="76328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ДЕКАБРЬ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1.Педагогический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всеобуч на тему: «Играют дети – играем вместе».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2.Подготовить папки: «Правила здорового питания», «Здоровый образ жизни семьи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21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332656"/>
            <a:ext cx="69127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3.Пригласить пап и дедушек на спортивный праздник «Здравствуй, зимушка- зима!».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4. Анкетирование на тему: «Здоровый образ жизни».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902316"/>
            <a:ext cx="69127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ЯНВАРЬ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1.Предложить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родителя поучаствовать в конкурсе «Созвездие талантов».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2.Калейдоскоп здоровья: «Зимние забавы».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3.Консультация на тему: « Уроки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мойдодыра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4. Подготовить папку: «Профилактика плоскостопия».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437112"/>
            <a:ext cx="67687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ФЕВРАЛЬ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1.Родительское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собрание на тему: «Двигательная активность детей дошкольного возраста».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2.Предложить маме Игоря С. оформить газету на тему: «Наши защитники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21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332656"/>
            <a:ext cx="68407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3.Фотовыставка на тему: «Это знают даже дети, папы могут все на свете!».</a:t>
            </a:r>
          </a:p>
          <a:p>
            <a:pPr fontAlgn="base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4.Встреча с интересными людьми пригласить папу Максима З. рассказать о профессии военного.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136339"/>
            <a:ext cx="69847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МАРТ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1.Педагогическая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мастерская на тему: «Мастерицами славится наш детский сад».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2.Консультация на тему: «Режим и его значение в жизни ребенка».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3.Предложить родителям поучаствовать в детском литературном конкурсе.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4.Подготовить газету с родителями «Витамину здоровья».  </a:t>
            </a:r>
          </a:p>
        </p:txBody>
      </p:sp>
    </p:spTree>
    <p:extLst>
      <p:ext uri="{BB962C8B-B14F-4D97-AF65-F5344CB8AC3E}">
        <p14:creationId xmlns:p14="http://schemas.microsoft.com/office/powerpoint/2010/main" val="409314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5965" y="210026"/>
            <a:ext cx="78488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АПРЕЛЬ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1.Семинар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– практикум на тему: «Играем пальчиками» (развитие мелкой моторики)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2.Предложить родителям по участвовать в акции: «День земли».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3.Подготовить папку на тему: «Хотите иметь здоровых детей – проводите закаливающие процедуры дома».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4.Памятка на тему: «Культура поведения во время праздников».  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7178" y="3464963"/>
            <a:ext cx="781765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МАЙ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1.Семейный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университет «Чтобы ребенок был здоров».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2.Предложить родителям вместе с детьми на праздновании «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9 МАЯ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» поздравить ветеранов.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3.Организовать с родителями экскурсию к памятнику героям г. Курчатова.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4.Предложить поучаствовать родителей в акции «Зеленый детский сад».     </a:t>
            </a:r>
          </a:p>
        </p:txBody>
      </p:sp>
    </p:spTree>
    <p:extLst>
      <p:ext uri="{BB962C8B-B14F-4D97-AF65-F5344CB8AC3E}">
        <p14:creationId xmlns:p14="http://schemas.microsoft.com/office/powerpoint/2010/main" val="409314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260648"/>
            <a:ext cx="77048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Вовлечение родителей в образовательную деятельность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222242"/>
            <a:ext cx="7344816" cy="537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совместной деятельности в системе «ребенок – родитель -  педагог», привлечение родителей к организации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вечеров «Вопрос – ответ»,   педагогических гостиных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конкурсов, маршрутов выходного дня, семейных объединений (клуб, студия, секция), семейных праздников, прогулок,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экскурсий, семейного университета,  дискуссионных клубов,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 участию в  детской исследовательской и проектной деятельности; участие в выставках совместного творчества, изготовление плакатов и газет различной тематики, изготовление фотоколлажей и др.</a:t>
            </a:r>
          </a:p>
        </p:txBody>
      </p:sp>
    </p:spTree>
    <p:extLst>
      <p:ext uri="{BB962C8B-B14F-4D97-AF65-F5344CB8AC3E}">
        <p14:creationId xmlns:p14="http://schemas.microsoft.com/office/powerpoint/2010/main" val="409314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Пользователь\Desktop\раб. с. род\Рисунок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42611"/>
            <a:ext cx="4041775" cy="307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раб. с. род\20171123_16592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4521" y="3436989"/>
            <a:ext cx="5629275" cy="328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03475" y="627530"/>
            <a:ext cx="288032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Мастер – класс совместно с мамами «Украсим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фотографию любимой мамочки»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14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1558"/>
            <a:ext cx="9189404" cy="6949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Пользователь\Desktop\раб. с. род\Рисунок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-1325"/>
            <a:ext cx="5065713" cy="303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Desktop\раб. с. род\Рисунок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929482"/>
            <a:ext cx="532338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3105835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Участие родителей в театральных постановках вместе с детьми</a:t>
            </a:r>
          </a:p>
        </p:txBody>
      </p:sp>
    </p:spTree>
    <p:extLst>
      <p:ext uri="{BB962C8B-B14F-4D97-AF65-F5344CB8AC3E}">
        <p14:creationId xmlns:p14="http://schemas.microsoft.com/office/powerpoint/2010/main" val="409314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Пользователь\Desktop\раб. с. род\20171012_1618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536" y="106896"/>
            <a:ext cx="7328792" cy="4690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8820" y="5013176"/>
            <a:ext cx="7040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Весело и задорно прошла развеселая ярмарка  «Эх, яблочко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», где родители были самыми активными участниками.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14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Пользователь\Desktop\раб. с. род\IMG_20150904_0945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692696"/>
            <a:ext cx="3744417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9114" y="4293096"/>
            <a:ext cx="72968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Замечательная форма совместной деятельности – это встреча с интересными людьми, которая стала традиционной. </a:t>
            </a:r>
          </a:p>
        </p:txBody>
      </p:sp>
    </p:spTree>
    <p:extLst>
      <p:ext uri="{BB962C8B-B14F-4D97-AF65-F5344CB8AC3E}">
        <p14:creationId xmlns:p14="http://schemas.microsoft.com/office/powerpoint/2010/main" val="409314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14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74345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7145"/>
            <a:ext cx="7236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870319"/>
            <a:ext cx="70567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"Только вместе с родителями, общими усилиями, педагоги могут дать детям большое человеческое счастье".</a:t>
            </a:r>
          </a:p>
          <a:p>
            <a:pPr algn="ctr"/>
            <a:r>
              <a:rPr lang="ru-RU" sz="36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В.А.Сухомлинский</a:t>
            </a:r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7089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Пользователь\Desktop\раб. с. род\IMG_20160426_10403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160" y="188641"/>
            <a:ext cx="3807600" cy="285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Пользователь\Desktop\раб. с. род\IMG_20160426_09581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997843"/>
            <a:ext cx="3723119" cy="2792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7159" y="2967335"/>
            <a:ext cx="76152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Мастер – класс «Путешествие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семейное прошлое» - так родители могли поделиться с детьми, как готовились к праздникам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своем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детстве.   </a:t>
            </a:r>
          </a:p>
        </p:txBody>
      </p:sp>
    </p:spTree>
    <p:extLst>
      <p:ext uri="{BB962C8B-B14F-4D97-AF65-F5344CB8AC3E}">
        <p14:creationId xmlns:p14="http://schemas.microsoft.com/office/powerpoint/2010/main" val="409314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Пользователь\Desktop\раб. с. род\IMAG02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479" y="115725"/>
            <a:ext cx="493069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Пользователь\Desktop\раб. с. род\IMAG015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903163"/>
            <a:ext cx="4896544" cy="2931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3035551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Традиция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отмечать «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Дни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рождения»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не обходились без участия родителей, которые сами придумывали сценарий. </a:t>
            </a:r>
          </a:p>
        </p:txBody>
      </p:sp>
    </p:spTree>
    <p:extLst>
      <p:ext uri="{BB962C8B-B14F-4D97-AF65-F5344CB8AC3E}">
        <p14:creationId xmlns:p14="http://schemas.microsoft.com/office/powerpoint/2010/main" val="214770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Пользователь\Desktop\раб. с. род\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5" y="76200"/>
            <a:ext cx="3960440" cy="3457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Пользователь\Desktop\раб. с. род\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347938"/>
            <a:ext cx="4644515" cy="3483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83968" y="908720"/>
            <a:ext cx="31683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«Это знают даже дети, папы могут все на свете!»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>
              <a:solidFill>
                <a:srgbClr val="00B05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3618" y="3933056"/>
            <a:ext cx="374441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Спортивные соревнования не обходились без участия пап.  </a:t>
            </a:r>
          </a:p>
        </p:txBody>
      </p:sp>
    </p:spTree>
    <p:extLst>
      <p:ext uri="{BB962C8B-B14F-4D97-AF65-F5344CB8AC3E}">
        <p14:creationId xmlns:p14="http://schemas.microsoft.com/office/powerpoint/2010/main" val="214770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Пользователь\Desktop\img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Пользователь\Desktop\раб. с. род\20180129_11174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404664"/>
            <a:ext cx="4448898" cy="3136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Пользователь\Desktop\раб. с. род\20180129_11364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932850"/>
            <a:ext cx="4742675" cy="2845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3" y="2367716"/>
            <a:ext cx="439248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Спортивный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праздник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«Здравствуй,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зимушка – зима!»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возможен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без сильных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пап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дедушек. </a:t>
            </a:r>
          </a:p>
        </p:txBody>
      </p:sp>
    </p:spTree>
    <p:extLst>
      <p:ext uri="{BB962C8B-B14F-4D97-AF65-F5344CB8AC3E}">
        <p14:creationId xmlns:p14="http://schemas.microsoft.com/office/powerpoint/2010/main" val="214770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Users\Пользователь\Desktop\раб. с. род\Рисунок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032" y="260648"/>
            <a:ext cx="6480719" cy="4856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5032" y="5321220"/>
            <a:ext cx="68407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Совместные поездки по памятным местам,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еще больше объединяют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нашу дружную группу.</a:t>
            </a:r>
          </a:p>
        </p:txBody>
      </p:sp>
    </p:spTree>
    <p:extLst>
      <p:ext uri="{BB962C8B-B14F-4D97-AF65-F5344CB8AC3E}">
        <p14:creationId xmlns:p14="http://schemas.microsoft.com/office/powerpoint/2010/main" val="214770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Users\Пользователь\Desktop\раб. с. род\P110006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1"/>
            <a:ext cx="3960440" cy="297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Пользователь\Desktop\раб. с. род\Николь 9 мая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3845" y="1844824"/>
            <a:ext cx="3645210" cy="486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3883" y="3356992"/>
            <a:ext cx="37757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«Помним и гордимся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0328" y="427506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Это честь поздравить ветеранов вместе с мамой и папой.</a:t>
            </a:r>
          </a:p>
        </p:txBody>
      </p:sp>
    </p:spTree>
    <p:extLst>
      <p:ext uri="{BB962C8B-B14F-4D97-AF65-F5344CB8AC3E}">
        <p14:creationId xmlns:p14="http://schemas.microsoft.com/office/powerpoint/2010/main" val="175858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Users\Пользователь\Desktop\раб. с. род\IMAG03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5598"/>
            <a:ext cx="5281818" cy="316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Пользователь\Desktop\раб. с. род\IMAG030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3589816"/>
            <a:ext cx="5099946" cy="3053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7480" y="3890665"/>
            <a:ext cx="36744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Экскурсия в школу  с родителями, поможет будущим первоклашка адаптироваться к школьной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жизни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5858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Пользователь\Desktop\раб. с. род\IMG_20160510_15221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556792"/>
            <a:ext cx="3793254" cy="505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155679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Приклонить колено перед героями нашего города вместе с родителями – это зернышко, посеянное в благодатную детскую душу.  </a:t>
            </a:r>
          </a:p>
        </p:txBody>
      </p:sp>
    </p:spTree>
    <p:extLst>
      <p:ext uri="{BB962C8B-B14F-4D97-AF65-F5344CB8AC3E}">
        <p14:creationId xmlns:p14="http://schemas.microsoft.com/office/powerpoint/2010/main" val="175858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Пользователь\Desktop\раб. с. род\IMG_20170426_1716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611"/>
            <a:ext cx="3517900" cy="353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Пользователь\Desktop\раб. с. род\IMAG025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420888"/>
            <a:ext cx="403469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C:\Users\Пользователь\Desktop\раб. с. род\IMAG025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509222"/>
            <a:ext cx="2727476" cy="322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48199" y="1124744"/>
            <a:ext cx="23963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«День земли»</a:t>
            </a:r>
          </a:p>
        </p:txBody>
      </p:sp>
    </p:spTree>
    <p:extLst>
      <p:ext uri="{BB962C8B-B14F-4D97-AF65-F5344CB8AC3E}">
        <p14:creationId xmlns:p14="http://schemas.microsoft.com/office/powerpoint/2010/main" val="269988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3861048"/>
            <a:ext cx="2952328" cy="158417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074" name="Picture 2" descr="C:\Users\Пользователь\Desktop\150047494541550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6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58256" y="476672"/>
            <a:ext cx="545004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«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От того, как прошло детство, кто вёл ребенка за руку в детские годы, что вошло в его разум и сердце из окружающего мира – от этого в решающей степени зависит, каким человеком станет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сегодняшний малыш».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В.А.Сухомлинский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637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332656"/>
            <a:ext cx="676875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В основу совместной деятельности семьи и дошкольного учреждения заложены следующие принципы: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единый подход к процессу воспитания ребёнка; 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открытость дошкольного учреждения для родителей; 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взаимное доверие во взаимоотношениях педагогов и родителей; 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уважение и доброжелательность друг к другу; 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дифференцированный подход к каждой семье; 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равно ответственность родителей и педагогов. </a:t>
            </a:r>
          </a:p>
        </p:txBody>
      </p:sp>
    </p:spTree>
    <p:extLst>
      <p:ext uri="{BB962C8B-B14F-4D97-AF65-F5344CB8AC3E}">
        <p14:creationId xmlns:p14="http://schemas.microsoft.com/office/powerpoint/2010/main" val="25461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404663"/>
            <a:ext cx="759633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Задачи взаимодействия ДОУ с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родителями: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установить партнерские отношения с семьей каждого воспитанника;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объединить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усилия для развития и воспитания детей;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создать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атмосферу взаимопонимания, общности интересов, эмоциональной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взаимоподдержки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активизировать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 обогатить воспитательные умения родителей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поддерживать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их уверенность в собственных педагогических возможностях.</a:t>
            </a:r>
          </a:p>
        </p:txBody>
      </p:sp>
    </p:spTree>
    <p:extLst>
      <p:ext uri="{BB962C8B-B14F-4D97-AF65-F5344CB8AC3E}">
        <p14:creationId xmlns:p14="http://schemas.microsoft.com/office/powerpoint/2010/main" val="287321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27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852" y="-21336"/>
            <a:ext cx="859059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Система взаимодействия с родителями включает: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ознакомление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родителей с результатами работы ДОУ на общих родительских собраниях, анализом участия родительской общественности в жизни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ДОУ;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ознакомление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родителей с содержанием работы ДОУ, направленной на физическое, психическое и социальное развитие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ребенка;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участие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составлении планов: спортивных и культурно-массовых мероприятий, работы родительского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комитета;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целенаправленную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работу, пропагандирующую общественное дошкольное воспитание в его разных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формах;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обучение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конкретным приемам и методам воспитания и развития ребенка в разных видах детской деятельности на семинарах-практикумах, консультациях и открытых занятиях.</a:t>
            </a:r>
          </a:p>
        </p:txBody>
      </p:sp>
    </p:spTree>
    <p:extLst>
      <p:ext uri="{BB962C8B-B14F-4D97-AF65-F5344CB8AC3E}">
        <p14:creationId xmlns:p14="http://schemas.microsoft.com/office/powerpoint/2010/main" val="287321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153"/>
            <a:ext cx="92058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6862" y="-4255"/>
            <a:ext cx="73803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Содержание направлений работы с родителями: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8212" y="875740"/>
            <a:ext cx="809581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-составление характеристик семей воспитанников(состав родителей, сфера их занятости, образовательный и социальный уровень и т.д.);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-организация диагностической работы по изучению семей;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-использование оптимальных форм и методов в дифференцированной групповой и индивидуальной работе с семьей;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-организация психолого-педагогического просвещения родителей;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-создание системы массовых мероприятий с родителями, работа по организации совместной общественно значимой деятельности и досуга родителей и воспитанников;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-выявление и использование в практической деятельности опыта семейного воспитания;</a:t>
            </a:r>
          </a:p>
        </p:txBody>
      </p:sp>
    </p:spTree>
    <p:extLst>
      <p:ext uri="{BB962C8B-B14F-4D97-AF65-F5344CB8AC3E}">
        <p14:creationId xmlns:p14="http://schemas.microsoft.com/office/powerpoint/2010/main" val="287321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764704"/>
            <a:ext cx="75608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-внедрение в семейное воспитание традиций народной педагогики;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-оказание помощи родителям в формировании нравственного образа жизни семьи, в предупреждении других негативных проявлений у детей;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-использование различных форм сотрудничества с родителями-отцами, вовлечение их в совместную с детьми творческую, социально значимую деятельность, направленную на повышение их авторитета;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-создание условий для обеспечения прав родителей на участие в управлении образовательным учреждением, организации деятельности общественных родительских формирований  </a:t>
            </a:r>
          </a:p>
        </p:txBody>
      </p:sp>
    </p:spTree>
    <p:extLst>
      <p:ext uri="{BB962C8B-B14F-4D97-AF65-F5344CB8AC3E}">
        <p14:creationId xmlns:p14="http://schemas.microsoft.com/office/powerpoint/2010/main" val="287321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074" y="548680"/>
            <a:ext cx="74888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Совета учреждения, попечительского совета, родительского комитета, Совета отцов и др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.);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- объединений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родителей по семейным проблемам (школа молодых родителей, союз, ассоциация, клуб молодой семьи, одиноких отцов, одиноких матерей, родителей-инвалидов, семейные клубы);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-активное включение в работу с семьей педагога-психолога, социальных педагогов, педагогов дополнительного образования;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-оказание помощи родителям в развитии у детей социального опыта, коммуникативных навыков и умений;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-расширение сферы дополнительных образовательных и досуговых услуг.</a:t>
            </a:r>
          </a:p>
        </p:txBody>
      </p:sp>
    </p:spTree>
    <p:extLst>
      <p:ext uri="{BB962C8B-B14F-4D97-AF65-F5344CB8AC3E}">
        <p14:creationId xmlns:p14="http://schemas.microsoft.com/office/powerpoint/2010/main" val="281671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324068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Перспективный план взаимодействия с </a:t>
            </a:r>
            <a:r>
              <a:rPr lang="ru-RU" sz="32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родителями на 2018-19 </a:t>
            </a:r>
            <a:r>
              <a:rPr lang="ru-RU" sz="32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учебный год</a:t>
            </a:r>
            <a:r>
              <a:rPr lang="ru-RU" sz="32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401286"/>
            <a:ext cx="7920880" cy="50044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СЕНТЯБРЬ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1.Родительское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собрание «Путешествие в страну знаний продолжается, или только вперед» - форма проведения: встреча – путешествие.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2.Подготовить папки: «Здоровье и спорт», «Здоровье детей ценное достояние каждого цивилизованного общества», «К нам пришла осень»;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3.Консультация на тему: « Психологические особенности детей подготовительной группы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4.Предложить родителям принять участие  в проекте « Быстрее, выше, сильнее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5.«Музейная 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педагогика в ДОУ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»  - родительское собрание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.</a:t>
            </a:r>
            <a:endParaRPr lang="ru-RU" sz="20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7321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1332</Words>
  <Application>Microsoft Office PowerPoint</Application>
  <PresentationFormat>Экран (4:3)</PresentationFormat>
  <Paragraphs>115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ДМ</cp:lastModifiedBy>
  <cp:revision>43</cp:revision>
  <dcterms:created xsi:type="dcterms:W3CDTF">2018-11-10T17:32:32Z</dcterms:created>
  <dcterms:modified xsi:type="dcterms:W3CDTF">2020-07-27T09:17:12Z</dcterms:modified>
</cp:coreProperties>
</file>