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4"/>
  </p:notesMasterIdLst>
  <p:handoutMasterIdLst>
    <p:handoutMasterId r:id="rId15"/>
  </p:handoutMasterIdLst>
  <p:sldIdLst>
    <p:sldId id="280" r:id="rId2"/>
    <p:sldId id="269" r:id="rId3"/>
    <p:sldId id="270" r:id="rId4"/>
    <p:sldId id="271" r:id="rId5"/>
    <p:sldId id="272" r:id="rId6"/>
    <p:sldId id="273" r:id="rId7"/>
    <p:sldId id="274" r:id="rId8"/>
    <p:sldId id="275" r:id="rId9"/>
    <p:sldId id="276" r:id="rId10"/>
    <p:sldId id="277" r:id="rId11"/>
    <p:sldId id="278" r:id="rId12"/>
    <p:sldId id="279" r:id="rId13"/>
  </p:sldIdLst>
  <p:sldSz cx="12192000" cy="6858000"/>
  <p:notesSz cx="6858000" cy="9144000"/>
  <p:defaultTextStyle>
    <a:defPPr rtl="0">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21E4AEA4-8DFA-4A89-87EB-49C32662AFE0}">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81" autoAdjust="0"/>
    <p:restoredTop sz="94660"/>
  </p:normalViewPr>
  <p:slideViewPr>
    <p:cSldViewPr snapToGrid="0">
      <p:cViewPr varScale="1">
        <p:scale>
          <a:sx n="103" d="100"/>
          <a:sy n="103" d="100"/>
        </p:scale>
        <p:origin x="150" y="312"/>
      </p:cViewPr>
      <p:guideLst>
        <p:guide orient="horz" pos="2160"/>
        <p:guide pos="3840"/>
      </p:guideLst>
    </p:cSldViewPr>
  </p:slideViewPr>
  <p:notesTextViewPr>
    <p:cViewPr>
      <p:scale>
        <a:sx n="1" d="1"/>
        <a:sy n="1" d="1"/>
      </p:scale>
      <p:origin x="0" y="0"/>
    </p:cViewPr>
  </p:notesTextViewPr>
  <p:notesViewPr>
    <p:cSldViewPr snapToGrid="0" showGuides="1">
      <p:cViewPr varScale="1">
        <p:scale>
          <a:sx n="89" d="100"/>
          <a:sy n="89" d="100"/>
        </p:scale>
        <p:origin x="3762"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ake Test User" userId="SID-0" providerId="Test" clId="FakeClientId"/>
    <pc:docChg chg="undo modSld modMainMaster modNotesMaster modHandout">
      <pc:chgData name="Fake Test User" userId="SID-0" providerId="Test" clId="FakeClientId" dt="2018-11-27T08:34:35.104" v="29" actId="790"/>
      <pc:docMkLst>
        <pc:docMk/>
      </pc:docMkLst>
      <pc:sldChg chg="modSp">
        <pc:chgData name="Fake Test User" userId="SID-0" providerId="Test" clId="FakeClientId" dt="2018-11-27T08:34:28.949" v="28" actId="790"/>
        <pc:sldMkLst>
          <pc:docMk/>
          <pc:sldMk cId="1727852844" sldId="269"/>
        </pc:sldMkLst>
        <pc:spChg chg="mod">
          <ac:chgData name="Fake Test User" userId="SID-0" providerId="Test" clId="FakeClientId" dt="2018-11-27T08:34:28.949" v="28" actId="790"/>
          <ac:spMkLst>
            <pc:docMk/>
            <pc:sldMk cId="1727852844" sldId="269"/>
            <ac:spMk id="2" creationId="{00000000-0000-0000-0000-000000000000}"/>
          </ac:spMkLst>
        </pc:spChg>
        <pc:spChg chg="mod">
          <ac:chgData name="Fake Test User" userId="SID-0" providerId="Test" clId="FakeClientId" dt="2018-11-27T08:34:28.949" v="28" actId="790"/>
          <ac:spMkLst>
            <pc:docMk/>
            <pc:sldMk cId="1727852844" sldId="269"/>
            <ac:spMk id="3" creationId="{00000000-0000-0000-0000-000000000000}"/>
          </ac:spMkLst>
        </pc:spChg>
      </pc:sldChg>
      <pc:sldChg chg="modSp">
        <pc:chgData name="Fake Test User" userId="SID-0" providerId="Test" clId="FakeClientId" dt="2018-11-27T08:34:24.058" v="27" actId="790"/>
        <pc:sldMkLst>
          <pc:docMk/>
          <pc:sldMk cId="2088959167" sldId="270"/>
        </pc:sldMkLst>
        <pc:spChg chg="mod">
          <ac:chgData name="Fake Test User" userId="SID-0" providerId="Test" clId="FakeClientId" dt="2018-11-27T08:34:24.058" v="27" actId="790"/>
          <ac:spMkLst>
            <pc:docMk/>
            <pc:sldMk cId="2088959167" sldId="270"/>
            <ac:spMk id="2" creationId="{00000000-0000-0000-0000-000000000000}"/>
          </ac:spMkLst>
        </pc:spChg>
        <pc:spChg chg="mod">
          <ac:chgData name="Fake Test User" userId="SID-0" providerId="Test" clId="FakeClientId" dt="2018-11-27T08:34:24.058" v="27" actId="790"/>
          <ac:spMkLst>
            <pc:docMk/>
            <pc:sldMk cId="2088959167" sldId="270"/>
            <ac:spMk id="3" creationId="{00000000-0000-0000-0000-000000000000}"/>
          </ac:spMkLst>
        </pc:spChg>
      </pc:sldChg>
      <pc:sldChg chg="modSp">
        <pc:chgData name="Fake Test User" userId="SID-0" providerId="Test" clId="FakeClientId" dt="2018-11-27T08:34:18.652" v="26" actId="790"/>
        <pc:sldMkLst>
          <pc:docMk/>
          <pc:sldMk cId="30726060" sldId="271"/>
        </pc:sldMkLst>
        <pc:spChg chg="mod">
          <ac:chgData name="Fake Test User" userId="SID-0" providerId="Test" clId="FakeClientId" dt="2018-11-27T08:34:18.652" v="26" actId="790"/>
          <ac:spMkLst>
            <pc:docMk/>
            <pc:sldMk cId="30726060" sldId="271"/>
            <ac:spMk id="2" creationId="{00000000-0000-0000-0000-000000000000}"/>
          </ac:spMkLst>
        </pc:spChg>
        <pc:spChg chg="mod">
          <ac:chgData name="Fake Test User" userId="SID-0" providerId="Test" clId="FakeClientId" dt="2018-11-27T08:34:18.652" v="26" actId="790"/>
          <ac:spMkLst>
            <pc:docMk/>
            <pc:sldMk cId="30726060" sldId="271"/>
            <ac:spMk id="3" creationId="{00000000-0000-0000-0000-000000000000}"/>
          </ac:spMkLst>
        </pc:spChg>
      </pc:sldChg>
      <pc:sldChg chg="modSp">
        <pc:chgData name="Fake Test User" userId="SID-0" providerId="Test" clId="FakeClientId" dt="2018-11-27T08:34:13.903" v="25" actId="790"/>
        <pc:sldMkLst>
          <pc:docMk/>
          <pc:sldMk cId="3867255876" sldId="272"/>
        </pc:sldMkLst>
        <pc:spChg chg="mod">
          <ac:chgData name="Fake Test User" userId="SID-0" providerId="Test" clId="FakeClientId" dt="2018-11-27T08:34:13.903" v="25" actId="790"/>
          <ac:spMkLst>
            <pc:docMk/>
            <pc:sldMk cId="3867255876" sldId="272"/>
            <ac:spMk id="2" creationId="{00000000-0000-0000-0000-000000000000}"/>
          </ac:spMkLst>
        </pc:spChg>
        <pc:spChg chg="mod">
          <ac:chgData name="Fake Test User" userId="SID-0" providerId="Test" clId="FakeClientId" dt="2018-11-27T08:34:13.903" v="25" actId="790"/>
          <ac:spMkLst>
            <pc:docMk/>
            <pc:sldMk cId="3867255876" sldId="272"/>
            <ac:spMk id="3" creationId="{00000000-0000-0000-0000-000000000000}"/>
          </ac:spMkLst>
        </pc:spChg>
      </pc:sldChg>
      <pc:sldChg chg="modSp">
        <pc:chgData name="Fake Test User" userId="SID-0" providerId="Test" clId="FakeClientId" dt="2018-11-27T08:34:09.294" v="24" actId="790"/>
        <pc:sldMkLst>
          <pc:docMk/>
          <pc:sldMk cId="3448100238" sldId="273"/>
        </pc:sldMkLst>
        <pc:spChg chg="mod">
          <ac:chgData name="Fake Test User" userId="SID-0" providerId="Test" clId="FakeClientId" dt="2018-11-27T08:34:09.294" v="24" actId="790"/>
          <ac:spMkLst>
            <pc:docMk/>
            <pc:sldMk cId="3448100238" sldId="273"/>
            <ac:spMk id="2" creationId="{00000000-0000-0000-0000-000000000000}"/>
          </ac:spMkLst>
        </pc:spChg>
        <pc:spChg chg="mod">
          <ac:chgData name="Fake Test User" userId="SID-0" providerId="Test" clId="FakeClientId" dt="2018-11-27T08:34:09.294" v="24" actId="790"/>
          <ac:spMkLst>
            <pc:docMk/>
            <pc:sldMk cId="3448100238" sldId="273"/>
            <ac:spMk id="3" creationId="{00000000-0000-0000-0000-000000000000}"/>
          </ac:spMkLst>
        </pc:spChg>
      </pc:sldChg>
      <pc:sldChg chg="modSp">
        <pc:chgData name="Fake Test User" userId="SID-0" providerId="Test" clId="FakeClientId" dt="2018-11-27T08:34:03.856" v="23" actId="790"/>
        <pc:sldMkLst>
          <pc:docMk/>
          <pc:sldMk cId="1421012862" sldId="274"/>
        </pc:sldMkLst>
        <pc:spChg chg="mod">
          <ac:chgData name="Fake Test User" userId="SID-0" providerId="Test" clId="FakeClientId" dt="2018-11-27T08:34:03.856" v="23" actId="790"/>
          <ac:spMkLst>
            <pc:docMk/>
            <pc:sldMk cId="1421012862" sldId="274"/>
            <ac:spMk id="2" creationId="{00000000-0000-0000-0000-000000000000}"/>
          </ac:spMkLst>
        </pc:spChg>
        <pc:spChg chg="mod">
          <ac:chgData name="Fake Test User" userId="SID-0" providerId="Test" clId="FakeClientId" dt="2018-11-27T08:34:03.856" v="23" actId="790"/>
          <ac:spMkLst>
            <pc:docMk/>
            <pc:sldMk cId="1421012862" sldId="274"/>
            <ac:spMk id="3" creationId="{00000000-0000-0000-0000-000000000000}"/>
          </ac:spMkLst>
        </pc:spChg>
      </pc:sldChg>
      <pc:sldChg chg="modSp">
        <pc:chgData name="Fake Test User" userId="SID-0" providerId="Test" clId="FakeClientId" dt="2018-11-27T08:33:59.482" v="22" actId="790"/>
        <pc:sldMkLst>
          <pc:docMk/>
          <pc:sldMk cId="169763702" sldId="275"/>
        </pc:sldMkLst>
        <pc:spChg chg="mod">
          <ac:chgData name="Fake Test User" userId="SID-0" providerId="Test" clId="FakeClientId" dt="2018-11-27T08:33:59.482" v="22" actId="790"/>
          <ac:spMkLst>
            <pc:docMk/>
            <pc:sldMk cId="169763702" sldId="275"/>
            <ac:spMk id="2" creationId="{00000000-0000-0000-0000-000000000000}"/>
          </ac:spMkLst>
        </pc:spChg>
        <pc:spChg chg="mod">
          <ac:chgData name="Fake Test User" userId="SID-0" providerId="Test" clId="FakeClientId" dt="2018-11-27T08:33:59.482" v="22" actId="790"/>
          <ac:spMkLst>
            <pc:docMk/>
            <pc:sldMk cId="169763702" sldId="275"/>
            <ac:spMk id="3" creationId="{00000000-0000-0000-0000-000000000000}"/>
          </ac:spMkLst>
        </pc:spChg>
      </pc:sldChg>
      <pc:sldChg chg="modSp">
        <pc:chgData name="Fake Test User" userId="SID-0" providerId="Test" clId="FakeClientId" dt="2018-11-27T08:33:54.982" v="21" actId="790"/>
        <pc:sldMkLst>
          <pc:docMk/>
          <pc:sldMk cId="2265463819" sldId="276"/>
        </pc:sldMkLst>
        <pc:spChg chg="mod">
          <ac:chgData name="Fake Test User" userId="SID-0" providerId="Test" clId="FakeClientId" dt="2018-11-27T08:33:54.982" v="21" actId="790"/>
          <ac:spMkLst>
            <pc:docMk/>
            <pc:sldMk cId="2265463819" sldId="276"/>
            <ac:spMk id="2" creationId="{00000000-0000-0000-0000-000000000000}"/>
          </ac:spMkLst>
        </pc:spChg>
        <pc:spChg chg="mod">
          <ac:chgData name="Fake Test User" userId="SID-0" providerId="Test" clId="FakeClientId" dt="2018-11-27T08:33:54.982" v="21" actId="790"/>
          <ac:spMkLst>
            <pc:docMk/>
            <pc:sldMk cId="2265463819" sldId="276"/>
            <ac:spMk id="3" creationId="{00000000-0000-0000-0000-000000000000}"/>
          </ac:spMkLst>
        </pc:spChg>
      </pc:sldChg>
      <pc:sldChg chg="modSp">
        <pc:chgData name="Fake Test User" userId="SID-0" providerId="Test" clId="FakeClientId" dt="2018-11-27T08:33:46.450" v="18" actId="790"/>
        <pc:sldMkLst>
          <pc:docMk/>
          <pc:sldMk cId="1980976995" sldId="277"/>
        </pc:sldMkLst>
        <pc:spChg chg="mod">
          <ac:chgData name="Fake Test User" userId="SID-0" providerId="Test" clId="FakeClientId" dt="2018-11-27T08:33:46.450" v="18" actId="790"/>
          <ac:spMkLst>
            <pc:docMk/>
            <pc:sldMk cId="1980976995" sldId="277"/>
            <ac:spMk id="2" creationId="{00000000-0000-0000-0000-000000000000}"/>
          </ac:spMkLst>
        </pc:spChg>
        <pc:spChg chg="mod">
          <ac:chgData name="Fake Test User" userId="SID-0" providerId="Test" clId="FakeClientId" dt="2018-11-27T08:33:46.450" v="18" actId="790"/>
          <ac:spMkLst>
            <pc:docMk/>
            <pc:sldMk cId="1980976995" sldId="277"/>
            <ac:spMk id="3" creationId="{00000000-0000-0000-0000-000000000000}"/>
          </ac:spMkLst>
        </pc:spChg>
      </pc:sldChg>
      <pc:sldChg chg="modSp">
        <pc:chgData name="Fake Test User" userId="SID-0" providerId="Test" clId="FakeClientId" dt="2018-11-27T08:33:42.809" v="17" actId="790"/>
        <pc:sldMkLst>
          <pc:docMk/>
          <pc:sldMk cId="1815000522" sldId="278"/>
        </pc:sldMkLst>
        <pc:spChg chg="mod">
          <ac:chgData name="Fake Test User" userId="SID-0" providerId="Test" clId="FakeClientId" dt="2018-11-27T08:33:42.809" v="17" actId="790"/>
          <ac:spMkLst>
            <pc:docMk/>
            <pc:sldMk cId="1815000522" sldId="278"/>
            <ac:spMk id="2" creationId="{00000000-0000-0000-0000-000000000000}"/>
          </ac:spMkLst>
        </pc:spChg>
        <pc:spChg chg="mod">
          <ac:chgData name="Fake Test User" userId="SID-0" providerId="Test" clId="FakeClientId" dt="2018-11-27T08:33:42.809" v="17" actId="790"/>
          <ac:spMkLst>
            <pc:docMk/>
            <pc:sldMk cId="1815000522" sldId="278"/>
            <ac:spMk id="3" creationId="{00000000-0000-0000-0000-000000000000}"/>
          </ac:spMkLst>
        </pc:spChg>
      </pc:sldChg>
      <pc:sldChg chg="modSp">
        <pc:chgData name="Fake Test User" userId="SID-0" providerId="Test" clId="FakeClientId" dt="2018-11-27T08:33:38.404" v="16" actId="790"/>
        <pc:sldMkLst>
          <pc:docMk/>
          <pc:sldMk cId="3899602683" sldId="279"/>
        </pc:sldMkLst>
        <pc:spChg chg="mod">
          <ac:chgData name="Fake Test User" userId="SID-0" providerId="Test" clId="FakeClientId" dt="2018-11-27T08:33:38.404" v="16" actId="790"/>
          <ac:spMkLst>
            <pc:docMk/>
            <pc:sldMk cId="3899602683" sldId="279"/>
            <ac:spMk id="2" creationId="{00000000-0000-0000-0000-000000000000}"/>
          </ac:spMkLst>
        </pc:spChg>
        <pc:spChg chg="mod">
          <ac:chgData name="Fake Test User" userId="SID-0" providerId="Test" clId="FakeClientId" dt="2018-11-27T08:33:38.404" v="16" actId="790"/>
          <ac:spMkLst>
            <pc:docMk/>
            <pc:sldMk cId="3899602683" sldId="279"/>
            <ac:spMk id="3" creationId="{00000000-0000-0000-0000-000000000000}"/>
          </ac:spMkLst>
        </pc:spChg>
      </pc:sldChg>
      <pc:sldChg chg="modSp">
        <pc:chgData name="Fake Test User" userId="SID-0" providerId="Test" clId="FakeClientId" dt="2018-11-27T08:34:35.104" v="29" actId="790"/>
        <pc:sldMkLst>
          <pc:docMk/>
          <pc:sldMk cId="1566073541" sldId="280"/>
        </pc:sldMkLst>
        <pc:spChg chg="mod">
          <ac:chgData name="Fake Test User" userId="SID-0" providerId="Test" clId="FakeClientId" dt="2018-11-27T08:34:35.104" v="29" actId="790"/>
          <ac:spMkLst>
            <pc:docMk/>
            <pc:sldMk cId="1566073541" sldId="280"/>
            <ac:spMk id="3" creationId="{00000000-0000-0000-0000-000000000000}"/>
          </ac:spMkLst>
        </pc:spChg>
        <pc:spChg chg="mod">
          <ac:chgData name="Fake Test User" userId="SID-0" providerId="Test" clId="FakeClientId" dt="2018-11-27T08:34:35.104" v="29" actId="790"/>
          <ac:spMkLst>
            <pc:docMk/>
            <pc:sldMk cId="1566073541" sldId="280"/>
            <ac:spMk id="4" creationId="{00000000-0000-0000-0000-000000000000}"/>
          </ac:spMkLst>
        </pc:spChg>
        <pc:picChg chg="mod">
          <ac:chgData name="Fake Test User" userId="SID-0" providerId="Test" clId="FakeClientId" dt="2018-11-27T08:23:05.815" v="0" actId="14826"/>
          <ac:picMkLst>
            <pc:docMk/>
            <pc:sldMk cId="1566073541" sldId="280"/>
            <ac:picMk id="5" creationId="{00000000-0000-0000-0000-000000000000}"/>
          </ac:picMkLst>
        </pc:picChg>
      </pc:sldChg>
      <pc:sldMasterChg chg="modSp modSldLayout">
        <pc:chgData name="Fake Test User" userId="SID-0" providerId="Test" clId="FakeClientId" dt="2018-11-27T08:32:46.791" v="15" actId="790"/>
        <pc:sldMasterMkLst>
          <pc:docMk/>
          <pc:sldMasterMk cId="3930970780" sldId="2147483684"/>
        </pc:sldMasterMkLst>
        <pc:spChg chg="mod">
          <ac:chgData name="Fake Test User" userId="SID-0" providerId="Test" clId="FakeClientId" dt="2018-11-27T08:25:58.399" v="4" actId="790"/>
          <ac:spMkLst>
            <pc:docMk/>
            <pc:sldMasterMk cId="3930970780" sldId="2147483684"/>
            <ac:spMk id="3" creationId="{00000000-0000-0000-0000-000000000000}"/>
          </ac:spMkLst>
        </pc:spChg>
        <pc:spChg chg="mod">
          <ac:chgData name="Fake Test User" userId="SID-0" providerId="Test" clId="FakeClientId" dt="2018-11-27T08:25:58.399" v="4" actId="790"/>
          <ac:spMkLst>
            <pc:docMk/>
            <pc:sldMasterMk cId="3930970780" sldId="2147483684"/>
            <ac:spMk id="8" creationId="{00000000-0000-0000-0000-000000000000}"/>
          </ac:spMkLst>
        </pc:spChg>
        <pc:spChg chg="mod">
          <ac:chgData name="Fake Test User" userId="SID-0" providerId="Test" clId="FakeClientId" dt="2018-11-27T08:25:58.399" v="4" actId="790"/>
          <ac:spMkLst>
            <pc:docMk/>
            <pc:sldMasterMk cId="3930970780" sldId="2147483684"/>
            <ac:spMk id="9" creationId="{00000000-0000-0000-0000-000000000000}"/>
          </ac:spMkLst>
        </pc:spChg>
        <pc:spChg chg="mod">
          <ac:chgData name="Fake Test User" userId="SID-0" providerId="Test" clId="FakeClientId" dt="2018-11-27T08:25:58.399" v="4" actId="790"/>
          <ac:spMkLst>
            <pc:docMk/>
            <pc:sldMasterMk cId="3930970780" sldId="2147483684"/>
            <ac:spMk id="13" creationId="{00000000-0000-0000-0000-000000000000}"/>
          </ac:spMkLst>
        </pc:spChg>
        <pc:spChg chg="mod">
          <ac:chgData name="Fake Test User" userId="SID-0" providerId="Test" clId="FakeClientId" dt="2018-11-27T08:25:58.399" v="4" actId="790"/>
          <ac:spMkLst>
            <pc:docMk/>
            <pc:sldMasterMk cId="3930970780" sldId="2147483684"/>
            <ac:spMk id="14" creationId="{00000000-0000-0000-0000-000000000000}"/>
          </ac:spMkLst>
        </pc:spChg>
        <pc:spChg chg="mod">
          <ac:chgData name="Fake Test User" userId="SID-0" providerId="Test" clId="FakeClientId" dt="2018-11-27T08:25:58.399" v="4" actId="790"/>
          <ac:spMkLst>
            <pc:docMk/>
            <pc:sldMasterMk cId="3930970780" sldId="2147483684"/>
            <ac:spMk id="22" creationId="{00000000-0000-0000-0000-000000000000}"/>
          </ac:spMkLst>
        </pc:spChg>
        <pc:spChg chg="mod">
          <ac:chgData name="Fake Test User" userId="SID-0" providerId="Test" clId="FakeClientId" dt="2018-11-27T08:25:58.399" v="4" actId="790"/>
          <ac:spMkLst>
            <pc:docMk/>
            <pc:sldMasterMk cId="3930970780" sldId="2147483684"/>
            <ac:spMk id="23" creationId="{00000000-0000-0000-0000-000000000000}"/>
          </ac:spMkLst>
        </pc:spChg>
        <pc:sldLayoutChg chg="modSp">
          <pc:chgData name="Fake Test User" userId="SID-0" providerId="Test" clId="FakeClientId" dt="2018-11-27T08:26:03.321" v="5" actId="790"/>
          <pc:sldLayoutMkLst>
            <pc:docMk/>
            <pc:sldMasterMk cId="3930970780" sldId="2147483684"/>
            <pc:sldLayoutMk cId="2400697361" sldId="2147483685"/>
          </pc:sldLayoutMkLst>
          <pc:spChg chg="mod">
            <ac:chgData name="Fake Test User" userId="SID-0" providerId="Test" clId="FakeClientId" dt="2018-11-27T08:26:03.321" v="5" actId="790"/>
            <ac:spMkLst>
              <pc:docMk/>
              <pc:sldMasterMk cId="3930970780" sldId="2147483684"/>
              <pc:sldLayoutMk cId="2400697361" sldId="2147483685"/>
              <ac:spMk id="7" creationId="{00000000-0000-0000-0000-000000000000}"/>
            </ac:spMkLst>
          </pc:spChg>
          <pc:spChg chg="mod">
            <ac:chgData name="Fake Test User" userId="SID-0" providerId="Test" clId="FakeClientId" dt="2018-11-27T08:26:03.321" v="5" actId="790"/>
            <ac:spMkLst>
              <pc:docMk/>
              <pc:sldMasterMk cId="3930970780" sldId="2147483684"/>
              <pc:sldLayoutMk cId="2400697361" sldId="2147483685"/>
              <ac:spMk id="8" creationId="{00000000-0000-0000-0000-000000000000}"/>
            </ac:spMkLst>
          </pc:spChg>
          <pc:spChg chg="mod">
            <ac:chgData name="Fake Test User" userId="SID-0" providerId="Test" clId="FakeClientId" dt="2018-11-27T08:26:03.321" v="5" actId="790"/>
            <ac:spMkLst>
              <pc:docMk/>
              <pc:sldMasterMk cId="3930970780" sldId="2147483684"/>
              <pc:sldLayoutMk cId="2400697361" sldId="2147483685"/>
              <ac:spMk id="9" creationId="{00000000-0000-0000-0000-000000000000}"/>
            </ac:spMkLst>
          </pc:spChg>
          <pc:spChg chg="mod">
            <ac:chgData name="Fake Test User" userId="SID-0" providerId="Test" clId="FakeClientId" dt="2018-11-27T08:26:03.321" v="5" actId="790"/>
            <ac:spMkLst>
              <pc:docMk/>
              <pc:sldMasterMk cId="3930970780" sldId="2147483684"/>
              <pc:sldLayoutMk cId="2400697361" sldId="2147483685"/>
              <ac:spMk id="10" creationId="{00000000-0000-0000-0000-000000000000}"/>
            </ac:spMkLst>
          </pc:spChg>
          <pc:spChg chg="mod">
            <ac:chgData name="Fake Test User" userId="SID-0" providerId="Test" clId="FakeClientId" dt="2018-11-27T08:26:03.321" v="5" actId="790"/>
            <ac:spMkLst>
              <pc:docMk/>
              <pc:sldMasterMk cId="3930970780" sldId="2147483684"/>
              <pc:sldLayoutMk cId="2400697361" sldId="2147483685"/>
              <ac:spMk id="11" creationId="{00000000-0000-0000-0000-000000000000}"/>
            </ac:spMkLst>
          </pc:spChg>
          <pc:spChg chg="mod">
            <ac:chgData name="Fake Test User" userId="SID-0" providerId="Test" clId="FakeClientId" dt="2018-11-27T08:26:03.321" v="5" actId="790"/>
            <ac:spMkLst>
              <pc:docMk/>
              <pc:sldMasterMk cId="3930970780" sldId="2147483684"/>
              <pc:sldLayoutMk cId="2400697361" sldId="2147483685"/>
              <ac:spMk id="12" creationId="{00000000-0000-0000-0000-000000000000}"/>
            </ac:spMkLst>
          </pc:spChg>
          <pc:spChg chg="mod">
            <ac:chgData name="Fake Test User" userId="SID-0" providerId="Test" clId="FakeClientId" dt="2018-11-27T08:26:03.321" v="5" actId="790"/>
            <ac:spMkLst>
              <pc:docMk/>
              <pc:sldMasterMk cId="3930970780" sldId="2147483684"/>
              <pc:sldLayoutMk cId="2400697361" sldId="2147483685"/>
              <ac:spMk id="13" creationId="{00000000-0000-0000-0000-000000000000}"/>
            </ac:spMkLst>
          </pc:spChg>
          <pc:spChg chg="mod">
            <ac:chgData name="Fake Test User" userId="SID-0" providerId="Test" clId="FakeClientId" dt="2018-11-27T08:26:03.321" v="5" actId="790"/>
            <ac:spMkLst>
              <pc:docMk/>
              <pc:sldMasterMk cId="3930970780" sldId="2147483684"/>
              <pc:sldLayoutMk cId="2400697361" sldId="2147483685"/>
              <ac:spMk id="17" creationId="{00000000-0000-0000-0000-000000000000}"/>
            </ac:spMkLst>
          </pc:spChg>
          <pc:spChg chg="mod">
            <ac:chgData name="Fake Test User" userId="SID-0" providerId="Test" clId="FakeClientId" dt="2018-11-27T08:26:03.321" v="5" actId="790"/>
            <ac:spMkLst>
              <pc:docMk/>
              <pc:sldMasterMk cId="3930970780" sldId="2147483684"/>
              <pc:sldLayoutMk cId="2400697361" sldId="2147483685"/>
              <ac:spMk id="28" creationId="{00000000-0000-0000-0000-000000000000}"/>
            </ac:spMkLst>
          </pc:spChg>
          <pc:spChg chg="mod">
            <ac:chgData name="Fake Test User" userId="SID-0" providerId="Test" clId="FakeClientId" dt="2018-11-27T08:26:03.321" v="5" actId="790"/>
            <ac:spMkLst>
              <pc:docMk/>
              <pc:sldMasterMk cId="3930970780" sldId="2147483684"/>
              <pc:sldLayoutMk cId="2400697361" sldId="2147483685"/>
              <ac:spMk id="29" creationId="{00000000-0000-0000-0000-000000000000}"/>
            </ac:spMkLst>
          </pc:spChg>
        </pc:sldLayoutChg>
        <pc:sldLayoutChg chg="modSp">
          <pc:chgData name="Fake Test User" userId="SID-0" providerId="Test" clId="FakeClientId" dt="2018-11-27T08:26:09.180" v="6" actId="790"/>
          <pc:sldLayoutMkLst>
            <pc:docMk/>
            <pc:sldMasterMk cId="3930970780" sldId="2147483684"/>
            <pc:sldLayoutMk cId="1316439447" sldId="2147483686"/>
          </pc:sldLayoutMkLst>
          <pc:spChg chg="mod">
            <ac:chgData name="Fake Test User" userId="SID-0" providerId="Test" clId="FakeClientId" dt="2018-11-27T08:26:09.180" v="6" actId="790"/>
            <ac:spMkLst>
              <pc:docMk/>
              <pc:sldMasterMk cId="3930970780" sldId="2147483684"/>
              <pc:sldLayoutMk cId="1316439447" sldId="2147483686"/>
              <ac:spMk id="2" creationId="{00000000-0000-0000-0000-000000000000}"/>
            </ac:spMkLst>
          </pc:spChg>
          <pc:spChg chg="mod">
            <ac:chgData name="Fake Test User" userId="SID-0" providerId="Test" clId="FakeClientId" dt="2018-11-27T08:26:09.180" v="6" actId="790"/>
            <ac:spMkLst>
              <pc:docMk/>
              <pc:sldMasterMk cId="3930970780" sldId="2147483684"/>
              <pc:sldLayoutMk cId="1316439447" sldId="2147483686"/>
              <ac:spMk id="4" creationId="{00000000-0000-0000-0000-000000000000}"/>
            </ac:spMkLst>
          </pc:spChg>
          <pc:spChg chg="mod">
            <ac:chgData name="Fake Test User" userId="SID-0" providerId="Test" clId="FakeClientId" dt="2018-11-27T08:26:09.180" v="6" actId="790"/>
            <ac:spMkLst>
              <pc:docMk/>
              <pc:sldMasterMk cId="3930970780" sldId="2147483684"/>
              <pc:sldLayoutMk cId="1316439447" sldId="2147483686"/>
              <ac:spMk id="5" creationId="{00000000-0000-0000-0000-000000000000}"/>
            </ac:spMkLst>
          </pc:spChg>
          <pc:spChg chg="mod">
            <ac:chgData name="Fake Test User" userId="SID-0" providerId="Test" clId="FakeClientId" dt="2018-11-27T08:26:09.180" v="6" actId="790"/>
            <ac:spMkLst>
              <pc:docMk/>
              <pc:sldMasterMk cId="3930970780" sldId="2147483684"/>
              <pc:sldLayoutMk cId="1316439447" sldId="2147483686"/>
              <ac:spMk id="6" creationId="{00000000-0000-0000-0000-000000000000}"/>
            </ac:spMkLst>
          </pc:spChg>
          <pc:spChg chg="mod">
            <ac:chgData name="Fake Test User" userId="SID-0" providerId="Test" clId="FakeClientId" dt="2018-11-27T08:26:09.180" v="6" actId="790"/>
            <ac:spMkLst>
              <pc:docMk/>
              <pc:sldMasterMk cId="3930970780" sldId="2147483684"/>
              <pc:sldLayoutMk cId="1316439447" sldId="2147483686"/>
              <ac:spMk id="8" creationId="{00000000-0000-0000-0000-000000000000}"/>
            </ac:spMkLst>
          </pc:spChg>
        </pc:sldLayoutChg>
        <pc:sldLayoutChg chg="modSp">
          <pc:chgData name="Fake Test User" userId="SID-0" providerId="Test" clId="FakeClientId" dt="2018-11-27T08:26:13.226" v="7" actId="790"/>
          <pc:sldLayoutMkLst>
            <pc:docMk/>
            <pc:sldMasterMk cId="3930970780" sldId="2147483684"/>
            <pc:sldLayoutMk cId="2908226720" sldId="2147483687"/>
          </pc:sldLayoutMkLst>
          <pc:spChg chg="mod">
            <ac:chgData name="Fake Test User" userId="SID-0" providerId="Test" clId="FakeClientId" dt="2018-11-27T08:26:13.226" v="7" actId="790"/>
            <ac:spMkLst>
              <pc:docMk/>
              <pc:sldMasterMk cId="3930970780" sldId="2147483684"/>
              <pc:sldLayoutMk cId="2908226720" sldId="2147483687"/>
              <ac:spMk id="2" creationId="{00000000-0000-0000-0000-000000000000}"/>
            </ac:spMkLst>
          </pc:spChg>
          <pc:spChg chg="mod">
            <ac:chgData name="Fake Test User" userId="SID-0" providerId="Test" clId="FakeClientId" dt="2018-11-27T08:26:13.226" v="7" actId="790"/>
            <ac:spMkLst>
              <pc:docMk/>
              <pc:sldMasterMk cId="3930970780" sldId="2147483684"/>
              <pc:sldLayoutMk cId="2908226720" sldId="2147483687"/>
              <ac:spMk id="3" creationId="{00000000-0000-0000-0000-000000000000}"/>
            </ac:spMkLst>
          </pc:spChg>
          <pc:spChg chg="mod">
            <ac:chgData name="Fake Test User" userId="SID-0" providerId="Test" clId="FakeClientId" dt="2018-11-27T08:26:13.226" v="7" actId="790"/>
            <ac:spMkLst>
              <pc:docMk/>
              <pc:sldMasterMk cId="3930970780" sldId="2147483684"/>
              <pc:sldLayoutMk cId="2908226720" sldId="2147483687"/>
              <ac:spMk id="4" creationId="{00000000-0000-0000-0000-000000000000}"/>
            </ac:spMkLst>
          </pc:spChg>
          <pc:spChg chg="mod">
            <ac:chgData name="Fake Test User" userId="SID-0" providerId="Test" clId="FakeClientId" dt="2018-11-27T08:26:13.226" v="7" actId="790"/>
            <ac:spMkLst>
              <pc:docMk/>
              <pc:sldMasterMk cId="3930970780" sldId="2147483684"/>
              <pc:sldLayoutMk cId="2908226720" sldId="2147483687"/>
              <ac:spMk id="5" creationId="{00000000-0000-0000-0000-000000000000}"/>
            </ac:spMkLst>
          </pc:spChg>
          <pc:spChg chg="mod">
            <ac:chgData name="Fake Test User" userId="SID-0" providerId="Test" clId="FakeClientId" dt="2018-11-27T08:26:13.226" v="7" actId="790"/>
            <ac:spMkLst>
              <pc:docMk/>
              <pc:sldMasterMk cId="3930970780" sldId="2147483684"/>
              <pc:sldLayoutMk cId="2908226720" sldId="2147483687"/>
              <ac:spMk id="6" creationId="{00000000-0000-0000-0000-000000000000}"/>
            </ac:spMkLst>
          </pc:spChg>
          <pc:spChg chg="mod">
            <ac:chgData name="Fake Test User" userId="SID-0" providerId="Test" clId="FakeClientId" dt="2018-11-27T08:26:13.226" v="7" actId="790"/>
            <ac:spMkLst>
              <pc:docMk/>
              <pc:sldMasterMk cId="3930970780" sldId="2147483684"/>
              <pc:sldLayoutMk cId="2908226720" sldId="2147483687"/>
              <ac:spMk id="7" creationId="{00000000-0000-0000-0000-000000000000}"/>
            </ac:spMkLst>
          </pc:spChg>
          <pc:spChg chg="mod">
            <ac:chgData name="Fake Test User" userId="SID-0" providerId="Test" clId="FakeClientId" dt="2018-11-27T08:26:13.226" v="7" actId="790"/>
            <ac:spMkLst>
              <pc:docMk/>
              <pc:sldMasterMk cId="3930970780" sldId="2147483684"/>
              <pc:sldLayoutMk cId="2908226720" sldId="2147483687"/>
              <ac:spMk id="8" creationId="{00000000-0000-0000-0000-000000000000}"/>
            </ac:spMkLst>
          </pc:spChg>
          <pc:spChg chg="mod">
            <ac:chgData name="Fake Test User" userId="SID-0" providerId="Test" clId="FakeClientId" dt="2018-11-27T08:26:13.226" v="7" actId="790"/>
            <ac:spMkLst>
              <pc:docMk/>
              <pc:sldMasterMk cId="3930970780" sldId="2147483684"/>
              <pc:sldLayoutMk cId="2908226720" sldId="2147483687"/>
              <ac:spMk id="9" creationId="{00000000-0000-0000-0000-000000000000}"/>
            </ac:spMkLst>
          </pc:spChg>
          <pc:spChg chg="mod">
            <ac:chgData name="Fake Test User" userId="SID-0" providerId="Test" clId="FakeClientId" dt="2018-11-27T08:26:13.226" v="7" actId="790"/>
            <ac:spMkLst>
              <pc:docMk/>
              <pc:sldMasterMk cId="3930970780" sldId="2147483684"/>
              <pc:sldLayoutMk cId="2908226720" sldId="2147483687"/>
              <ac:spMk id="10" creationId="{00000000-0000-0000-0000-000000000000}"/>
            </ac:spMkLst>
          </pc:spChg>
          <pc:spChg chg="mod">
            <ac:chgData name="Fake Test User" userId="SID-0" providerId="Test" clId="FakeClientId" dt="2018-11-27T08:26:13.226" v="7" actId="790"/>
            <ac:spMkLst>
              <pc:docMk/>
              <pc:sldMasterMk cId="3930970780" sldId="2147483684"/>
              <pc:sldLayoutMk cId="2908226720" sldId="2147483687"/>
              <ac:spMk id="11" creationId="{00000000-0000-0000-0000-000000000000}"/>
            </ac:spMkLst>
          </pc:spChg>
        </pc:sldLayoutChg>
        <pc:sldLayoutChg chg="modSp">
          <pc:chgData name="Fake Test User" userId="SID-0" providerId="Test" clId="FakeClientId" dt="2018-11-27T08:26:17.289" v="8" actId="790"/>
          <pc:sldLayoutMkLst>
            <pc:docMk/>
            <pc:sldMasterMk cId="3930970780" sldId="2147483684"/>
            <pc:sldLayoutMk cId="365849381" sldId="2147483688"/>
          </pc:sldLayoutMkLst>
          <pc:spChg chg="mod">
            <ac:chgData name="Fake Test User" userId="SID-0" providerId="Test" clId="FakeClientId" dt="2018-11-27T08:26:17.289" v="8" actId="790"/>
            <ac:spMkLst>
              <pc:docMk/>
              <pc:sldMasterMk cId="3930970780" sldId="2147483684"/>
              <pc:sldLayoutMk cId="365849381" sldId="2147483688"/>
              <ac:spMk id="2" creationId="{00000000-0000-0000-0000-000000000000}"/>
            </ac:spMkLst>
          </pc:spChg>
          <pc:spChg chg="mod">
            <ac:chgData name="Fake Test User" userId="SID-0" providerId="Test" clId="FakeClientId" dt="2018-11-27T08:26:17.289" v="8" actId="790"/>
            <ac:spMkLst>
              <pc:docMk/>
              <pc:sldMasterMk cId="3930970780" sldId="2147483684"/>
              <pc:sldLayoutMk cId="365849381" sldId="2147483688"/>
              <ac:spMk id="5" creationId="{00000000-0000-0000-0000-000000000000}"/>
            </ac:spMkLst>
          </pc:spChg>
          <pc:spChg chg="mod">
            <ac:chgData name="Fake Test User" userId="SID-0" providerId="Test" clId="FakeClientId" dt="2018-11-27T08:26:17.289" v="8" actId="790"/>
            <ac:spMkLst>
              <pc:docMk/>
              <pc:sldMasterMk cId="3930970780" sldId="2147483684"/>
              <pc:sldLayoutMk cId="365849381" sldId="2147483688"/>
              <ac:spMk id="6" creationId="{00000000-0000-0000-0000-000000000000}"/>
            </ac:spMkLst>
          </pc:spChg>
          <pc:spChg chg="mod">
            <ac:chgData name="Fake Test User" userId="SID-0" providerId="Test" clId="FakeClientId" dt="2018-11-27T08:26:17.289" v="8" actId="790"/>
            <ac:spMkLst>
              <pc:docMk/>
              <pc:sldMasterMk cId="3930970780" sldId="2147483684"/>
              <pc:sldLayoutMk cId="365849381" sldId="2147483688"/>
              <ac:spMk id="7" creationId="{00000000-0000-0000-0000-000000000000}"/>
            </ac:spMkLst>
          </pc:spChg>
          <pc:spChg chg="mod">
            <ac:chgData name="Fake Test User" userId="SID-0" providerId="Test" clId="FakeClientId" dt="2018-11-27T08:26:17.289" v="8" actId="790"/>
            <ac:spMkLst>
              <pc:docMk/>
              <pc:sldMasterMk cId="3930970780" sldId="2147483684"/>
              <pc:sldLayoutMk cId="365849381" sldId="2147483688"/>
              <ac:spMk id="9" creationId="{00000000-0000-0000-0000-000000000000}"/>
            </ac:spMkLst>
          </pc:spChg>
          <pc:spChg chg="mod">
            <ac:chgData name="Fake Test User" userId="SID-0" providerId="Test" clId="FakeClientId" dt="2018-11-27T08:26:17.289" v="8" actId="790"/>
            <ac:spMkLst>
              <pc:docMk/>
              <pc:sldMasterMk cId="3930970780" sldId="2147483684"/>
              <pc:sldLayoutMk cId="365849381" sldId="2147483688"/>
              <ac:spMk id="11" creationId="{00000000-0000-0000-0000-000000000000}"/>
            </ac:spMkLst>
          </pc:spChg>
        </pc:sldLayoutChg>
        <pc:sldLayoutChg chg="modSp">
          <pc:chgData name="Fake Test User" userId="SID-0" providerId="Test" clId="FakeClientId" dt="2018-11-27T08:26:21.867" v="9" actId="790"/>
          <pc:sldLayoutMkLst>
            <pc:docMk/>
            <pc:sldMasterMk cId="3930970780" sldId="2147483684"/>
            <pc:sldLayoutMk cId="911274356" sldId="2147483689"/>
          </pc:sldLayoutMkLst>
          <pc:spChg chg="mod">
            <ac:chgData name="Fake Test User" userId="SID-0" providerId="Test" clId="FakeClientId" dt="2018-11-27T08:26:21.867" v="9" actId="790"/>
            <ac:spMkLst>
              <pc:docMk/>
              <pc:sldMasterMk cId="3930970780" sldId="2147483684"/>
              <pc:sldLayoutMk cId="911274356" sldId="2147483689"/>
              <ac:spMk id="2" creationId="{00000000-0000-0000-0000-000000000000}"/>
            </ac:spMkLst>
          </pc:spChg>
          <pc:spChg chg="mod">
            <ac:chgData name="Fake Test User" userId="SID-0" providerId="Test" clId="FakeClientId" dt="2018-11-27T08:26:21.867" v="9" actId="790"/>
            <ac:spMkLst>
              <pc:docMk/>
              <pc:sldMasterMk cId="3930970780" sldId="2147483684"/>
              <pc:sldLayoutMk cId="911274356" sldId="2147483689"/>
              <ac:spMk id="3" creationId="{00000000-0000-0000-0000-000000000000}"/>
            </ac:spMkLst>
          </pc:spChg>
          <pc:spChg chg="mod">
            <ac:chgData name="Fake Test User" userId="SID-0" providerId="Test" clId="FakeClientId" dt="2018-11-27T08:26:21.867" v="9" actId="790"/>
            <ac:spMkLst>
              <pc:docMk/>
              <pc:sldMasterMk cId="3930970780" sldId="2147483684"/>
              <pc:sldLayoutMk cId="911274356" sldId="2147483689"/>
              <ac:spMk id="4" creationId="{00000000-0000-0000-0000-000000000000}"/>
            </ac:spMkLst>
          </pc:spChg>
          <pc:spChg chg="mod">
            <ac:chgData name="Fake Test User" userId="SID-0" providerId="Test" clId="FakeClientId" dt="2018-11-27T08:26:21.867" v="9" actId="790"/>
            <ac:spMkLst>
              <pc:docMk/>
              <pc:sldMasterMk cId="3930970780" sldId="2147483684"/>
              <pc:sldLayoutMk cId="911274356" sldId="2147483689"/>
              <ac:spMk id="7" creationId="{00000000-0000-0000-0000-000000000000}"/>
            </ac:spMkLst>
          </pc:spChg>
          <pc:spChg chg="mod">
            <ac:chgData name="Fake Test User" userId="SID-0" providerId="Test" clId="FakeClientId" dt="2018-11-27T08:26:21.867" v="9" actId="790"/>
            <ac:spMkLst>
              <pc:docMk/>
              <pc:sldMasterMk cId="3930970780" sldId="2147483684"/>
              <pc:sldLayoutMk cId="911274356" sldId="2147483689"/>
              <ac:spMk id="8" creationId="{00000000-0000-0000-0000-000000000000}"/>
            </ac:spMkLst>
          </pc:spChg>
          <pc:spChg chg="mod">
            <ac:chgData name="Fake Test User" userId="SID-0" providerId="Test" clId="FakeClientId" dt="2018-11-27T08:26:21.867" v="9" actId="790"/>
            <ac:spMkLst>
              <pc:docMk/>
              <pc:sldMasterMk cId="3930970780" sldId="2147483684"/>
              <pc:sldLayoutMk cId="911274356" sldId="2147483689"/>
              <ac:spMk id="9" creationId="{00000000-0000-0000-0000-000000000000}"/>
            </ac:spMkLst>
          </pc:spChg>
          <pc:spChg chg="mod">
            <ac:chgData name="Fake Test User" userId="SID-0" providerId="Test" clId="FakeClientId" dt="2018-11-27T08:26:21.867" v="9" actId="790"/>
            <ac:spMkLst>
              <pc:docMk/>
              <pc:sldMasterMk cId="3930970780" sldId="2147483684"/>
              <pc:sldLayoutMk cId="911274356" sldId="2147483689"/>
              <ac:spMk id="11" creationId="{00000000-0000-0000-0000-000000000000}"/>
            </ac:spMkLst>
          </pc:spChg>
          <pc:spChg chg="mod">
            <ac:chgData name="Fake Test User" userId="SID-0" providerId="Test" clId="FakeClientId" dt="2018-11-27T08:26:21.867" v="9" actId="790"/>
            <ac:spMkLst>
              <pc:docMk/>
              <pc:sldMasterMk cId="3930970780" sldId="2147483684"/>
              <pc:sldLayoutMk cId="911274356" sldId="2147483689"/>
              <ac:spMk id="13" creationId="{00000000-0000-0000-0000-000000000000}"/>
            </ac:spMkLst>
          </pc:spChg>
        </pc:sldLayoutChg>
        <pc:sldLayoutChg chg="modSp">
          <pc:chgData name="Fake Test User" userId="SID-0" providerId="Test" clId="FakeClientId" dt="2018-11-27T08:26:25.819" v="10" actId="790"/>
          <pc:sldLayoutMkLst>
            <pc:docMk/>
            <pc:sldMasterMk cId="3930970780" sldId="2147483684"/>
            <pc:sldLayoutMk cId="161307479" sldId="2147483690"/>
          </pc:sldLayoutMkLst>
          <pc:spChg chg="mod">
            <ac:chgData name="Fake Test User" userId="SID-0" providerId="Test" clId="FakeClientId" dt="2018-11-27T08:26:25.819" v="10" actId="790"/>
            <ac:spMkLst>
              <pc:docMk/>
              <pc:sldMasterMk cId="3930970780" sldId="2147483684"/>
              <pc:sldLayoutMk cId="161307479" sldId="2147483690"/>
              <ac:spMk id="2" creationId="{00000000-0000-0000-0000-000000000000}"/>
            </ac:spMkLst>
          </pc:spChg>
          <pc:spChg chg="mod">
            <ac:chgData name="Fake Test User" userId="SID-0" providerId="Test" clId="FakeClientId" dt="2018-11-27T08:26:25.819" v="10" actId="790"/>
            <ac:spMkLst>
              <pc:docMk/>
              <pc:sldMasterMk cId="3930970780" sldId="2147483684"/>
              <pc:sldLayoutMk cId="161307479" sldId="2147483690"/>
              <ac:spMk id="3" creationId="{00000000-0000-0000-0000-000000000000}"/>
            </ac:spMkLst>
          </pc:spChg>
          <pc:spChg chg="mod">
            <ac:chgData name="Fake Test User" userId="SID-0" providerId="Test" clId="FakeClientId" dt="2018-11-27T08:26:25.819" v="10" actId="790"/>
            <ac:spMkLst>
              <pc:docMk/>
              <pc:sldMasterMk cId="3930970780" sldId="2147483684"/>
              <pc:sldLayoutMk cId="161307479" sldId="2147483690"/>
              <ac:spMk id="4" creationId="{00000000-0000-0000-0000-000000000000}"/>
            </ac:spMkLst>
          </pc:spChg>
          <pc:spChg chg="mod">
            <ac:chgData name="Fake Test User" userId="SID-0" providerId="Test" clId="FakeClientId" dt="2018-11-27T08:26:25.819" v="10" actId="790"/>
            <ac:spMkLst>
              <pc:docMk/>
              <pc:sldMasterMk cId="3930970780" sldId="2147483684"/>
              <pc:sldLayoutMk cId="161307479" sldId="2147483690"/>
              <ac:spMk id="5" creationId="{00000000-0000-0000-0000-000000000000}"/>
            </ac:spMkLst>
          </pc:spChg>
        </pc:sldLayoutChg>
        <pc:sldLayoutChg chg="modSp">
          <pc:chgData name="Fake Test User" userId="SID-0" providerId="Test" clId="FakeClientId" dt="2018-11-27T08:32:27.761" v="11" actId="790"/>
          <pc:sldLayoutMkLst>
            <pc:docMk/>
            <pc:sldMasterMk cId="3930970780" sldId="2147483684"/>
            <pc:sldLayoutMk cId="711557609" sldId="2147483691"/>
          </pc:sldLayoutMkLst>
          <pc:spChg chg="mod">
            <ac:chgData name="Fake Test User" userId="SID-0" providerId="Test" clId="FakeClientId" dt="2018-11-27T08:32:27.761" v="11" actId="790"/>
            <ac:spMkLst>
              <pc:docMk/>
              <pc:sldMasterMk cId="3930970780" sldId="2147483684"/>
              <pc:sldLayoutMk cId="711557609" sldId="2147483691"/>
              <ac:spMk id="2" creationId="{00000000-0000-0000-0000-000000000000}"/>
            </ac:spMkLst>
          </pc:spChg>
          <pc:spChg chg="mod">
            <ac:chgData name="Fake Test User" userId="SID-0" providerId="Test" clId="FakeClientId" dt="2018-11-27T08:32:27.761" v="11" actId="790"/>
            <ac:spMkLst>
              <pc:docMk/>
              <pc:sldMasterMk cId="3930970780" sldId="2147483684"/>
              <pc:sldLayoutMk cId="711557609" sldId="2147483691"/>
              <ac:spMk id="3" creationId="{00000000-0000-0000-0000-000000000000}"/>
            </ac:spMkLst>
          </pc:spChg>
          <pc:spChg chg="mod">
            <ac:chgData name="Fake Test User" userId="SID-0" providerId="Test" clId="FakeClientId" dt="2018-11-27T08:32:27.761" v="11" actId="790"/>
            <ac:spMkLst>
              <pc:docMk/>
              <pc:sldMasterMk cId="3930970780" sldId="2147483684"/>
              <pc:sldLayoutMk cId="711557609" sldId="2147483691"/>
              <ac:spMk id="4" creationId="{00000000-0000-0000-0000-000000000000}"/>
            </ac:spMkLst>
          </pc:spChg>
        </pc:sldLayoutChg>
        <pc:sldLayoutChg chg="modSp">
          <pc:chgData name="Fake Test User" userId="SID-0" providerId="Test" clId="FakeClientId" dt="2018-11-27T08:32:32.385" v="12" actId="790"/>
          <pc:sldLayoutMkLst>
            <pc:docMk/>
            <pc:sldMasterMk cId="3930970780" sldId="2147483684"/>
            <pc:sldLayoutMk cId="3566269560" sldId="2147483692"/>
          </pc:sldLayoutMkLst>
          <pc:spChg chg="mod">
            <ac:chgData name="Fake Test User" userId="SID-0" providerId="Test" clId="FakeClientId" dt="2018-11-27T08:32:32.385" v="12" actId="790"/>
            <ac:spMkLst>
              <pc:docMk/>
              <pc:sldMasterMk cId="3930970780" sldId="2147483684"/>
              <pc:sldLayoutMk cId="3566269560" sldId="2147483692"/>
              <ac:spMk id="2" creationId="{00000000-0000-0000-0000-000000000000}"/>
            </ac:spMkLst>
          </pc:spChg>
          <pc:spChg chg="mod">
            <ac:chgData name="Fake Test User" userId="SID-0" providerId="Test" clId="FakeClientId" dt="2018-11-27T08:32:32.385" v="12" actId="790"/>
            <ac:spMkLst>
              <pc:docMk/>
              <pc:sldMasterMk cId="3930970780" sldId="2147483684"/>
              <pc:sldLayoutMk cId="3566269560" sldId="2147483692"/>
              <ac:spMk id="3" creationId="{00000000-0000-0000-0000-000000000000}"/>
            </ac:spMkLst>
          </pc:spChg>
          <pc:spChg chg="mod">
            <ac:chgData name="Fake Test User" userId="SID-0" providerId="Test" clId="FakeClientId" dt="2018-11-27T08:32:32.385" v="12" actId="790"/>
            <ac:spMkLst>
              <pc:docMk/>
              <pc:sldMasterMk cId="3930970780" sldId="2147483684"/>
              <pc:sldLayoutMk cId="3566269560" sldId="2147483692"/>
              <ac:spMk id="5" creationId="{00000000-0000-0000-0000-000000000000}"/>
            </ac:spMkLst>
          </pc:spChg>
          <pc:spChg chg="mod">
            <ac:chgData name="Fake Test User" userId="SID-0" providerId="Test" clId="FakeClientId" dt="2018-11-27T08:32:32.385" v="12" actId="790"/>
            <ac:spMkLst>
              <pc:docMk/>
              <pc:sldMasterMk cId="3930970780" sldId="2147483684"/>
              <pc:sldLayoutMk cId="3566269560" sldId="2147483692"/>
              <ac:spMk id="6" creationId="{00000000-0000-0000-0000-000000000000}"/>
            </ac:spMkLst>
          </pc:spChg>
          <pc:spChg chg="mod">
            <ac:chgData name="Fake Test User" userId="SID-0" providerId="Test" clId="FakeClientId" dt="2018-11-27T08:32:32.385" v="12" actId="790"/>
            <ac:spMkLst>
              <pc:docMk/>
              <pc:sldMasterMk cId="3930970780" sldId="2147483684"/>
              <pc:sldLayoutMk cId="3566269560" sldId="2147483692"/>
              <ac:spMk id="7" creationId="{00000000-0000-0000-0000-000000000000}"/>
            </ac:spMkLst>
          </pc:spChg>
          <pc:spChg chg="mod">
            <ac:chgData name="Fake Test User" userId="SID-0" providerId="Test" clId="FakeClientId" dt="2018-11-27T08:32:32.385" v="12" actId="790"/>
            <ac:spMkLst>
              <pc:docMk/>
              <pc:sldMasterMk cId="3930970780" sldId="2147483684"/>
              <pc:sldLayoutMk cId="3566269560" sldId="2147483692"/>
              <ac:spMk id="8" creationId="{00000000-0000-0000-0000-000000000000}"/>
            </ac:spMkLst>
          </pc:spChg>
          <pc:spChg chg="mod">
            <ac:chgData name="Fake Test User" userId="SID-0" providerId="Test" clId="FakeClientId" dt="2018-11-27T08:32:32.385" v="12" actId="790"/>
            <ac:spMkLst>
              <pc:docMk/>
              <pc:sldMasterMk cId="3930970780" sldId="2147483684"/>
              <pc:sldLayoutMk cId="3566269560" sldId="2147483692"/>
              <ac:spMk id="9" creationId="{00000000-0000-0000-0000-000000000000}"/>
            </ac:spMkLst>
          </pc:spChg>
          <pc:spChg chg="mod">
            <ac:chgData name="Fake Test User" userId="SID-0" providerId="Test" clId="FakeClientId" dt="2018-11-27T08:32:32.385" v="12" actId="790"/>
            <ac:spMkLst>
              <pc:docMk/>
              <pc:sldMasterMk cId="3930970780" sldId="2147483684"/>
              <pc:sldLayoutMk cId="3566269560" sldId="2147483692"/>
              <ac:spMk id="11" creationId="{00000000-0000-0000-0000-000000000000}"/>
            </ac:spMkLst>
          </pc:spChg>
        </pc:sldLayoutChg>
        <pc:sldLayoutChg chg="modSp">
          <pc:chgData name="Fake Test User" userId="SID-0" providerId="Test" clId="FakeClientId" dt="2018-11-27T08:32:37.276" v="13" actId="790"/>
          <pc:sldLayoutMkLst>
            <pc:docMk/>
            <pc:sldMasterMk cId="3930970780" sldId="2147483684"/>
            <pc:sldLayoutMk cId="3726577453" sldId="2147483693"/>
          </pc:sldLayoutMkLst>
          <pc:spChg chg="mod">
            <ac:chgData name="Fake Test User" userId="SID-0" providerId="Test" clId="FakeClientId" dt="2018-11-27T08:32:37.276" v="13" actId="790"/>
            <ac:spMkLst>
              <pc:docMk/>
              <pc:sldMasterMk cId="3930970780" sldId="2147483684"/>
              <pc:sldLayoutMk cId="3726577453" sldId="2147483693"/>
              <ac:spMk id="2" creationId="{00000000-0000-0000-0000-000000000000}"/>
            </ac:spMkLst>
          </pc:spChg>
          <pc:spChg chg="mod">
            <ac:chgData name="Fake Test User" userId="SID-0" providerId="Test" clId="FakeClientId" dt="2018-11-27T08:32:37.276" v="13" actId="790"/>
            <ac:spMkLst>
              <pc:docMk/>
              <pc:sldMasterMk cId="3930970780" sldId="2147483684"/>
              <pc:sldLayoutMk cId="3726577453" sldId="2147483693"/>
              <ac:spMk id="3" creationId="{00000000-0000-0000-0000-000000000000}"/>
            </ac:spMkLst>
          </pc:spChg>
          <pc:spChg chg="mod">
            <ac:chgData name="Fake Test User" userId="SID-0" providerId="Test" clId="FakeClientId" dt="2018-11-27T08:32:37.276" v="13" actId="790"/>
            <ac:spMkLst>
              <pc:docMk/>
              <pc:sldMasterMk cId="3930970780" sldId="2147483684"/>
              <pc:sldLayoutMk cId="3726577453" sldId="2147483693"/>
              <ac:spMk id="4" creationId="{00000000-0000-0000-0000-000000000000}"/>
            </ac:spMkLst>
          </pc:spChg>
          <pc:spChg chg="mod">
            <ac:chgData name="Fake Test User" userId="SID-0" providerId="Test" clId="FakeClientId" dt="2018-11-27T08:32:37.276" v="13" actId="790"/>
            <ac:spMkLst>
              <pc:docMk/>
              <pc:sldMasterMk cId="3930970780" sldId="2147483684"/>
              <pc:sldLayoutMk cId="3726577453" sldId="2147483693"/>
              <ac:spMk id="5" creationId="{00000000-0000-0000-0000-000000000000}"/>
            </ac:spMkLst>
          </pc:spChg>
          <pc:spChg chg="mod">
            <ac:chgData name="Fake Test User" userId="SID-0" providerId="Test" clId="FakeClientId" dt="2018-11-27T08:32:37.276" v="13" actId="790"/>
            <ac:spMkLst>
              <pc:docMk/>
              <pc:sldMasterMk cId="3930970780" sldId="2147483684"/>
              <pc:sldLayoutMk cId="3726577453" sldId="2147483693"/>
              <ac:spMk id="6" creationId="{00000000-0000-0000-0000-000000000000}"/>
            </ac:spMkLst>
          </pc:spChg>
          <pc:spChg chg="mod">
            <ac:chgData name="Fake Test User" userId="SID-0" providerId="Test" clId="FakeClientId" dt="2018-11-27T08:32:37.276" v="13" actId="790"/>
            <ac:spMkLst>
              <pc:docMk/>
              <pc:sldMasterMk cId="3930970780" sldId="2147483684"/>
              <pc:sldLayoutMk cId="3726577453" sldId="2147483693"/>
              <ac:spMk id="7" creationId="{00000000-0000-0000-0000-000000000000}"/>
            </ac:spMkLst>
          </pc:spChg>
          <pc:spChg chg="mod">
            <ac:chgData name="Fake Test User" userId="SID-0" providerId="Test" clId="FakeClientId" dt="2018-11-27T08:32:37.276" v="13" actId="790"/>
            <ac:spMkLst>
              <pc:docMk/>
              <pc:sldMasterMk cId="3930970780" sldId="2147483684"/>
              <pc:sldLayoutMk cId="3726577453" sldId="2147483693"/>
              <ac:spMk id="11" creationId="{00000000-0000-0000-0000-000000000000}"/>
            </ac:spMkLst>
          </pc:spChg>
          <pc:spChg chg="mod">
            <ac:chgData name="Fake Test User" userId="SID-0" providerId="Test" clId="FakeClientId" dt="2018-11-27T08:32:37.276" v="13" actId="790"/>
            <ac:spMkLst>
              <pc:docMk/>
              <pc:sldMasterMk cId="3930970780" sldId="2147483684"/>
              <pc:sldLayoutMk cId="3726577453" sldId="2147483693"/>
              <ac:spMk id="12" creationId="{00000000-0000-0000-0000-000000000000}"/>
            </ac:spMkLst>
          </pc:spChg>
          <pc:spChg chg="mod">
            <ac:chgData name="Fake Test User" userId="SID-0" providerId="Test" clId="FakeClientId" dt="2018-11-27T08:32:37.276" v="13" actId="790"/>
            <ac:spMkLst>
              <pc:docMk/>
              <pc:sldMasterMk cId="3930970780" sldId="2147483684"/>
              <pc:sldLayoutMk cId="3726577453" sldId="2147483693"/>
              <ac:spMk id="13" creationId="{00000000-0000-0000-0000-000000000000}"/>
            </ac:spMkLst>
          </pc:spChg>
        </pc:sldLayoutChg>
        <pc:sldLayoutChg chg="modSp">
          <pc:chgData name="Fake Test User" userId="SID-0" providerId="Test" clId="FakeClientId" dt="2018-11-27T08:32:41.432" v="14" actId="790"/>
          <pc:sldLayoutMkLst>
            <pc:docMk/>
            <pc:sldMasterMk cId="3930970780" sldId="2147483684"/>
            <pc:sldLayoutMk cId="3207736462" sldId="2147483694"/>
          </pc:sldLayoutMkLst>
          <pc:spChg chg="mod">
            <ac:chgData name="Fake Test User" userId="SID-0" providerId="Test" clId="FakeClientId" dt="2018-11-27T08:32:41.432" v="14" actId="790"/>
            <ac:spMkLst>
              <pc:docMk/>
              <pc:sldMasterMk cId="3930970780" sldId="2147483684"/>
              <pc:sldLayoutMk cId="3207736462" sldId="2147483694"/>
              <ac:spMk id="2" creationId="{00000000-0000-0000-0000-000000000000}"/>
            </ac:spMkLst>
          </pc:spChg>
          <pc:spChg chg="mod">
            <ac:chgData name="Fake Test User" userId="SID-0" providerId="Test" clId="FakeClientId" dt="2018-11-27T08:32:41.432" v="14" actId="790"/>
            <ac:spMkLst>
              <pc:docMk/>
              <pc:sldMasterMk cId="3930970780" sldId="2147483684"/>
              <pc:sldLayoutMk cId="3207736462" sldId="2147483694"/>
              <ac:spMk id="3" creationId="{00000000-0000-0000-0000-000000000000}"/>
            </ac:spMkLst>
          </pc:spChg>
          <pc:spChg chg="mod">
            <ac:chgData name="Fake Test User" userId="SID-0" providerId="Test" clId="FakeClientId" dt="2018-11-27T08:32:41.432" v="14" actId="790"/>
            <ac:spMkLst>
              <pc:docMk/>
              <pc:sldMasterMk cId="3930970780" sldId="2147483684"/>
              <pc:sldLayoutMk cId="3207736462" sldId="2147483694"/>
              <ac:spMk id="4" creationId="{00000000-0000-0000-0000-000000000000}"/>
            </ac:spMkLst>
          </pc:spChg>
          <pc:spChg chg="mod">
            <ac:chgData name="Fake Test User" userId="SID-0" providerId="Test" clId="FakeClientId" dt="2018-11-27T08:32:41.432" v="14" actId="790"/>
            <ac:spMkLst>
              <pc:docMk/>
              <pc:sldMasterMk cId="3930970780" sldId="2147483684"/>
              <pc:sldLayoutMk cId="3207736462" sldId="2147483694"/>
              <ac:spMk id="5" creationId="{00000000-0000-0000-0000-000000000000}"/>
            </ac:spMkLst>
          </pc:spChg>
          <pc:spChg chg="mod">
            <ac:chgData name="Fake Test User" userId="SID-0" providerId="Test" clId="FakeClientId" dt="2018-11-27T08:32:41.432" v="14" actId="790"/>
            <ac:spMkLst>
              <pc:docMk/>
              <pc:sldMasterMk cId="3930970780" sldId="2147483684"/>
              <pc:sldLayoutMk cId="3207736462" sldId="2147483694"/>
              <ac:spMk id="6" creationId="{00000000-0000-0000-0000-000000000000}"/>
            </ac:spMkLst>
          </pc:spChg>
        </pc:sldLayoutChg>
        <pc:sldLayoutChg chg="modSp">
          <pc:chgData name="Fake Test User" userId="SID-0" providerId="Test" clId="FakeClientId" dt="2018-11-27T08:32:46.791" v="15" actId="790"/>
          <pc:sldLayoutMkLst>
            <pc:docMk/>
            <pc:sldMasterMk cId="3930970780" sldId="2147483684"/>
            <pc:sldLayoutMk cId="3923587181" sldId="2147483695"/>
          </pc:sldLayoutMkLst>
          <pc:spChg chg="mod">
            <ac:chgData name="Fake Test User" userId="SID-0" providerId="Test" clId="FakeClientId" dt="2018-11-27T08:32:46.791" v="15" actId="790"/>
            <ac:spMkLst>
              <pc:docMk/>
              <pc:sldMasterMk cId="3930970780" sldId="2147483684"/>
              <pc:sldLayoutMk cId="3923587181" sldId="2147483695"/>
              <ac:spMk id="2" creationId="{00000000-0000-0000-0000-000000000000}"/>
            </ac:spMkLst>
          </pc:spChg>
          <pc:spChg chg="mod">
            <ac:chgData name="Fake Test User" userId="SID-0" providerId="Test" clId="FakeClientId" dt="2018-11-27T08:32:46.791" v="15" actId="790"/>
            <ac:spMkLst>
              <pc:docMk/>
              <pc:sldMasterMk cId="3930970780" sldId="2147483684"/>
              <pc:sldLayoutMk cId="3923587181" sldId="2147483695"/>
              <ac:spMk id="3" creationId="{00000000-0000-0000-0000-000000000000}"/>
            </ac:spMkLst>
          </pc:spChg>
          <pc:spChg chg="mod">
            <ac:chgData name="Fake Test User" userId="SID-0" providerId="Test" clId="FakeClientId" dt="2018-11-27T08:32:46.791" v="15" actId="790"/>
            <ac:spMkLst>
              <pc:docMk/>
              <pc:sldMasterMk cId="3930970780" sldId="2147483684"/>
              <pc:sldLayoutMk cId="3923587181" sldId="2147483695"/>
              <ac:spMk id="4" creationId="{00000000-0000-0000-0000-000000000000}"/>
            </ac:spMkLst>
          </pc:spChg>
          <pc:spChg chg="mod">
            <ac:chgData name="Fake Test User" userId="SID-0" providerId="Test" clId="FakeClientId" dt="2018-11-27T08:32:46.791" v="15" actId="790"/>
            <ac:spMkLst>
              <pc:docMk/>
              <pc:sldMasterMk cId="3930970780" sldId="2147483684"/>
              <pc:sldLayoutMk cId="3923587181" sldId="2147483695"/>
              <ac:spMk id="5" creationId="{00000000-0000-0000-0000-000000000000}"/>
            </ac:spMkLst>
          </pc:spChg>
          <pc:spChg chg="mod">
            <ac:chgData name="Fake Test User" userId="SID-0" providerId="Test" clId="FakeClientId" dt="2018-11-27T08:32:46.791" v="15" actId="790"/>
            <ac:spMkLst>
              <pc:docMk/>
              <pc:sldMasterMk cId="3930970780" sldId="2147483684"/>
              <pc:sldLayoutMk cId="3923587181" sldId="2147483695"/>
              <ac:spMk id="6" creationId="{00000000-0000-0000-0000-000000000000}"/>
            </ac:spMkLst>
          </pc:spChg>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ru-RU"/>
          </a:p>
        </p:txBody>
      </p:sp>
      <p:sp>
        <p:nvSpPr>
          <p:cNvPr id="3" name="Дата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32FB77F6-47F9-48BD-A306-538604804E0C}" type="datetime1">
              <a:rPr lang="ru-RU" smtClean="0"/>
              <a:pPr rtl="0"/>
              <a:t>01.01.2020</a:t>
            </a:fld>
            <a:endParaRPr lang="ru-RU"/>
          </a:p>
        </p:txBody>
      </p:sp>
      <p:sp>
        <p:nvSpPr>
          <p:cNvPr id="4" name="Нижний колонтитул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ru-RU"/>
          </a:p>
        </p:txBody>
      </p:sp>
      <p:sp>
        <p:nvSpPr>
          <p:cNvPr id="5" name="Номер слайда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0180BE5A-9D85-4716-9443-9D9E66ACB5E5}" type="slidenum">
              <a:rPr lang="ru-RU" smtClean="0"/>
              <a:pPr rtl="0"/>
              <a:t>‹#›</a:t>
            </a:fld>
            <a:endParaRPr lang="ru-RU"/>
          </a:p>
        </p:txBody>
      </p:sp>
    </p:spTree>
    <p:extLst>
      <p:ext uri="{BB962C8B-B14F-4D97-AF65-F5344CB8AC3E}">
        <p14:creationId xmlns:p14="http://schemas.microsoft.com/office/powerpoint/2010/main" val="378878266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ru-RU" noProof="0"/>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A6B81A17-BDF8-4956-8794-BDBCA563EF7A}" type="datetime1">
              <a:rPr lang="ru-RU" noProof="0" smtClean="0"/>
              <a:pPr rtl="0"/>
              <a:t>01.01.2020</a:t>
            </a:fld>
            <a:endParaRPr lang="ru-RU" noProof="0"/>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ru-RU" noProof="0"/>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ru-RU" noProof="0"/>
              <a:t>Щелкните, чтобы изменить стили текста образца слайда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ru-RU" noProof="0"/>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F1E05635-4EFD-4447-A451-86C57984FA89}" type="slidenum">
              <a:rPr lang="ru-RU" noProof="0" smtClean="0"/>
              <a:pPr rtl="0"/>
              <a:t>‹#›</a:t>
            </a:fld>
            <a:endParaRPr lang="ru-RU" noProof="0"/>
          </a:p>
        </p:txBody>
      </p:sp>
    </p:spTree>
    <p:extLst>
      <p:ext uri="{BB962C8B-B14F-4D97-AF65-F5344CB8AC3E}">
        <p14:creationId xmlns:p14="http://schemas.microsoft.com/office/powerpoint/2010/main" val="1206602361"/>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5"/>
          </p:nvPr>
        </p:nvSpPr>
        <p:spPr/>
        <p:txBody>
          <a:bodyPr/>
          <a:lstStyle/>
          <a:p>
            <a:pPr rtl="0"/>
            <a:fld id="{F1E05635-4EFD-4447-A451-86C57984FA89}" type="slidenum">
              <a:rPr lang="ru-RU" noProof="0" smtClean="0"/>
              <a:pPr rtl="0"/>
              <a:t>1</a:t>
            </a:fld>
            <a:endParaRPr lang="ru-RU" noProof="0"/>
          </a:p>
        </p:txBody>
      </p:sp>
    </p:spTree>
    <p:extLst>
      <p:ext uri="{BB962C8B-B14F-4D97-AF65-F5344CB8AC3E}">
        <p14:creationId xmlns:p14="http://schemas.microsoft.com/office/powerpoint/2010/main" val="17139165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5"/>
          </p:nvPr>
        </p:nvSpPr>
        <p:spPr/>
        <p:txBody>
          <a:bodyPr/>
          <a:lstStyle/>
          <a:p>
            <a:pPr rtl="0"/>
            <a:fld id="{F1E05635-4EFD-4447-A451-86C57984FA89}" type="slidenum">
              <a:rPr lang="ru-RU" noProof="0" smtClean="0"/>
              <a:pPr rtl="0"/>
              <a:t>10</a:t>
            </a:fld>
            <a:endParaRPr lang="ru-RU" noProof="0"/>
          </a:p>
        </p:txBody>
      </p:sp>
    </p:spTree>
    <p:extLst>
      <p:ext uri="{BB962C8B-B14F-4D97-AF65-F5344CB8AC3E}">
        <p14:creationId xmlns:p14="http://schemas.microsoft.com/office/powerpoint/2010/main" val="7199166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5"/>
          </p:nvPr>
        </p:nvSpPr>
        <p:spPr/>
        <p:txBody>
          <a:bodyPr/>
          <a:lstStyle/>
          <a:p>
            <a:pPr rtl="0"/>
            <a:fld id="{F1E05635-4EFD-4447-A451-86C57984FA89}" type="slidenum">
              <a:rPr lang="ru-RU" noProof="0" smtClean="0"/>
              <a:pPr rtl="0"/>
              <a:t>11</a:t>
            </a:fld>
            <a:endParaRPr lang="ru-RU" noProof="0"/>
          </a:p>
        </p:txBody>
      </p:sp>
    </p:spTree>
    <p:extLst>
      <p:ext uri="{BB962C8B-B14F-4D97-AF65-F5344CB8AC3E}">
        <p14:creationId xmlns:p14="http://schemas.microsoft.com/office/powerpoint/2010/main" val="32241380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5"/>
          </p:nvPr>
        </p:nvSpPr>
        <p:spPr/>
        <p:txBody>
          <a:bodyPr/>
          <a:lstStyle/>
          <a:p>
            <a:pPr rtl="0"/>
            <a:fld id="{F1E05635-4EFD-4447-A451-86C57984FA89}" type="slidenum">
              <a:rPr lang="ru-RU" noProof="0" smtClean="0"/>
              <a:pPr rtl="0"/>
              <a:t>12</a:t>
            </a:fld>
            <a:endParaRPr lang="ru-RU" noProof="0"/>
          </a:p>
        </p:txBody>
      </p:sp>
    </p:spTree>
    <p:extLst>
      <p:ext uri="{BB962C8B-B14F-4D97-AF65-F5344CB8AC3E}">
        <p14:creationId xmlns:p14="http://schemas.microsoft.com/office/powerpoint/2010/main" val="22913563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5"/>
          </p:nvPr>
        </p:nvSpPr>
        <p:spPr/>
        <p:txBody>
          <a:bodyPr/>
          <a:lstStyle/>
          <a:p>
            <a:pPr rtl="0"/>
            <a:fld id="{F1E05635-4EFD-4447-A451-86C57984FA89}" type="slidenum">
              <a:rPr lang="ru-RU" noProof="0" smtClean="0"/>
              <a:pPr rtl="0"/>
              <a:t>2</a:t>
            </a:fld>
            <a:endParaRPr lang="ru-RU" noProof="0"/>
          </a:p>
        </p:txBody>
      </p:sp>
    </p:spTree>
    <p:extLst>
      <p:ext uri="{BB962C8B-B14F-4D97-AF65-F5344CB8AC3E}">
        <p14:creationId xmlns:p14="http://schemas.microsoft.com/office/powerpoint/2010/main" val="20301296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5"/>
          </p:nvPr>
        </p:nvSpPr>
        <p:spPr/>
        <p:txBody>
          <a:bodyPr/>
          <a:lstStyle/>
          <a:p>
            <a:pPr rtl="0"/>
            <a:fld id="{F1E05635-4EFD-4447-A451-86C57984FA89}" type="slidenum">
              <a:rPr lang="ru-RU" noProof="0" smtClean="0"/>
              <a:pPr rtl="0"/>
              <a:t>3</a:t>
            </a:fld>
            <a:endParaRPr lang="ru-RU" noProof="0"/>
          </a:p>
        </p:txBody>
      </p:sp>
    </p:spTree>
    <p:extLst>
      <p:ext uri="{BB962C8B-B14F-4D97-AF65-F5344CB8AC3E}">
        <p14:creationId xmlns:p14="http://schemas.microsoft.com/office/powerpoint/2010/main" val="35121677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5"/>
          </p:nvPr>
        </p:nvSpPr>
        <p:spPr/>
        <p:txBody>
          <a:bodyPr/>
          <a:lstStyle/>
          <a:p>
            <a:pPr rtl="0"/>
            <a:fld id="{F1E05635-4EFD-4447-A451-86C57984FA89}" type="slidenum">
              <a:rPr lang="ru-RU" noProof="0" smtClean="0"/>
              <a:pPr rtl="0"/>
              <a:t>4</a:t>
            </a:fld>
            <a:endParaRPr lang="ru-RU" noProof="0"/>
          </a:p>
        </p:txBody>
      </p:sp>
    </p:spTree>
    <p:extLst>
      <p:ext uri="{BB962C8B-B14F-4D97-AF65-F5344CB8AC3E}">
        <p14:creationId xmlns:p14="http://schemas.microsoft.com/office/powerpoint/2010/main" val="31624773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5"/>
          </p:nvPr>
        </p:nvSpPr>
        <p:spPr/>
        <p:txBody>
          <a:bodyPr/>
          <a:lstStyle/>
          <a:p>
            <a:pPr rtl="0"/>
            <a:fld id="{F1E05635-4EFD-4447-A451-86C57984FA89}" type="slidenum">
              <a:rPr lang="ru-RU" noProof="0" smtClean="0"/>
              <a:pPr rtl="0"/>
              <a:t>5</a:t>
            </a:fld>
            <a:endParaRPr lang="ru-RU" noProof="0"/>
          </a:p>
        </p:txBody>
      </p:sp>
    </p:spTree>
    <p:extLst>
      <p:ext uri="{BB962C8B-B14F-4D97-AF65-F5344CB8AC3E}">
        <p14:creationId xmlns:p14="http://schemas.microsoft.com/office/powerpoint/2010/main" val="28086985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5"/>
          </p:nvPr>
        </p:nvSpPr>
        <p:spPr/>
        <p:txBody>
          <a:bodyPr/>
          <a:lstStyle/>
          <a:p>
            <a:pPr rtl="0"/>
            <a:fld id="{F1E05635-4EFD-4447-A451-86C57984FA89}" type="slidenum">
              <a:rPr lang="ru-RU" noProof="0" smtClean="0"/>
              <a:pPr rtl="0"/>
              <a:t>6</a:t>
            </a:fld>
            <a:endParaRPr lang="ru-RU" noProof="0"/>
          </a:p>
        </p:txBody>
      </p:sp>
    </p:spTree>
    <p:extLst>
      <p:ext uri="{BB962C8B-B14F-4D97-AF65-F5344CB8AC3E}">
        <p14:creationId xmlns:p14="http://schemas.microsoft.com/office/powerpoint/2010/main" val="17386153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5"/>
          </p:nvPr>
        </p:nvSpPr>
        <p:spPr/>
        <p:txBody>
          <a:bodyPr/>
          <a:lstStyle/>
          <a:p>
            <a:pPr rtl="0"/>
            <a:fld id="{F1E05635-4EFD-4447-A451-86C57984FA89}" type="slidenum">
              <a:rPr lang="ru-RU" noProof="0" smtClean="0"/>
              <a:pPr rtl="0"/>
              <a:t>7</a:t>
            </a:fld>
            <a:endParaRPr lang="ru-RU" noProof="0"/>
          </a:p>
        </p:txBody>
      </p:sp>
    </p:spTree>
    <p:extLst>
      <p:ext uri="{BB962C8B-B14F-4D97-AF65-F5344CB8AC3E}">
        <p14:creationId xmlns:p14="http://schemas.microsoft.com/office/powerpoint/2010/main" val="35009773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5"/>
          </p:nvPr>
        </p:nvSpPr>
        <p:spPr/>
        <p:txBody>
          <a:bodyPr/>
          <a:lstStyle/>
          <a:p>
            <a:pPr rtl="0"/>
            <a:fld id="{F1E05635-4EFD-4447-A451-86C57984FA89}" type="slidenum">
              <a:rPr lang="ru-RU" noProof="0" smtClean="0"/>
              <a:pPr rtl="0"/>
              <a:t>8</a:t>
            </a:fld>
            <a:endParaRPr lang="ru-RU" noProof="0"/>
          </a:p>
        </p:txBody>
      </p:sp>
    </p:spTree>
    <p:extLst>
      <p:ext uri="{BB962C8B-B14F-4D97-AF65-F5344CB8AC3E}">
        <p14:creationId xmlns:p14="http://schemas.microsoft.com/office/powerpoint/2010/main" val="14122697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5"/>
          </p:nvPr>
        </p:nvSpPr>
        <p:spPr/>
        <p:txBody>
          <a:bodyPr/>
          <a:lstStyle/>
          <a:p>
            <a:pPr rtl="0"/>
            <a:fld id="{F1E05635-4EFD-4447-A451-86C57984FA89}" type="slidenum">
              <a:rPr lang="ru-RU" noProof="0" smtClean="0"/>
              <a:pPr rtl="0"/>
              <a:t>9</a:t>
            </a:fld>
            <a:endParaRPr lang="ru-RU" noProof="0"/>
          </a:p>
        </p:txBody>
      </p:sp>
    </p:spTree>
    <p:extLst>
      <p:ext uri="{BB962C8B-B14F-4D97-AF65-F5344CB8AC3E}">
        <p14:creationId xmlns:p14="http://schemas.microsoft.com/office/powerpoint/2010/main" val="25838619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2" name="Прямоугольник 11"/>
          <p:cNvSpPr/>
          <p:nvPr/>
        </p:nvSpPr>
        <p:spPr>
          <a:xfrm>
            <a:off x="0" y="0"/>
            <a:ext cx="12192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rtl="0" eaLnBrk="1" latinLnBrk="0" hangingPunct="1"/>
            <a:endParaRPr kumimoji="0" lang="ru-RU" sz="1800" noProof="0"/>
          </a:p>
        </p:txBody>
      </p:sp>
      <p:sp useBgFill="1">
        <p:nvSpPr>
          <p:cNvPr id="13" name="Скругленный прямоугольник 12"/>
          <p:cNvSpPr/>
          <p:nvPr/>
        </p:nvSpPr>
        <p:spPr>
          <a:xfrm>
            <a:off x="87084" y="69756"/>
            <a:ext cx="12017829"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rtlCol="0" anchor="ctr"/>
          <a:lstStyle/>
          <a:p>
            <a:pPr algn="ctr" rtl="0" eaLnBrk="1" latinLnBrk="0" hangingPunct="1"/>
            <a:endParaRPr kumimoji="0" lang="ru-RU" sz="1800" noProof="0"/>
          </a:p>
        </p:txBody>
      </p:sp>
      <p:sp>
        <p:nvSpPr>
          <p:cNvPr id="7" name="Прямоугольник 6"/>
          <p:cNvSpPr/>
          <p:nvPr/>
        </p:nvSpPr>
        <p:spPr bwMode="grayWhite">
          <a:xfrm>
            <a:off x="83909" y="1449304"/>
            <a:ext cx="12028716" cy="1527349"/>
          </a:xfrm>
          <a:prstGeom prst="rect">
            <a:avLst/>
          </a:prstGeom>
          <a:solidFill>
            <a:schemeClr val="accent1">
              <a:lumMod val="75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ru-RU" sz="1800" noProof="0"/>
          </a:p>
        </p:txBody>
      </p:sp>
      <p:sp>
        <p:nvSpPr>
          <p:cNvPr id="10" name="Прямоугольник 9"/>
          <p:cNvSpPr/>
          <p:nvPr/>
        </p:nvSpPr>
        <p:spPr>
          <a:xfrm>
            <a:off x="83909" y="1396720"/>
            <a:ext cx="12028716"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ru-RU" sz="1800" noProof="0"/>
          </a:p>
        </p:txBody>
      </p:sp>
      <p:sp>
        <p:nvSpPr>
          <p:cNvPr id="11" name="Прямоугольник 10"/>
          <p:cNvSpPr/>
          <p:nvPr/>
        </p:nvSpPr>
        <p:spPr>
          <a:xfrm>
            <a:off x="83909" y="2976649"/>
            <a:ext cx="12028716"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ru-RU" sz="1800" noProof="0"/>
          </a:p>
        </p:txBody>
      </p:sp>
      <p:sp>
        <p:nvSpPr>
          <p:cNvPr id="8" name="Заголовок 7"/>
          <p:cNvSpPr>
            <a:spLocks noGrp="1"/>
          </p:cNvSpPr>
          <p:nvPr>
            <p:ph type="ctrTitle"/>
          </p:nvPr>
        </p:nvSpPr>
        <p:spPr>
          <a:xfrm>
            <a:off x="609600" y="1505931"/>
            <a:ext cx="10972800" cy="1470025"/>
          </a:xfrm>
        </p:spPr>
        <p:txBody>
          <a:bodyPr rtlCol="0" anchor="ctr"/>
          <a:lstStyle>
            <a:lvl1pPr algn="ctr">
              <a:defRPr lang="en-US" dirty="0">
                <a:solidFill>
                  <a:schemeClr val="bg1"/>
                </a:solidFill>
              </a:defRPr>
            </a:lvl1pPr>
          </a:lstStyle>
          <a:p>
            <a:pPr rtl="0"/>
            <a:r>
              <a:rPr lang="ru-RU" noProof="0" smtClean="0"/>
              <a:t>Образец заголовка</a:t>
            </a:r>
            <a:endParaRPr kumimoji="0" lang="ru-RU" noProof="0"/>
          </a:p>
        </p:txBody>
      </p:sp>
      <p:sp>
        <p:nvSpPr>
          <p:cNvPr id="9" name="Подзаголовок 8"/>
          <p:cNvSpPr>
            <a:spLocks noGrp="1"/>
          </p:cNvSpPr>
          <p:nvPr>
            <p:ph type="subTitle" idx="1"/>
          </p:nvPr>
        </p:nvSpPr>
        <p:spPr>
          <a:xfrm>
            <a:off x="1727200" y="3200400"/>
            <a:ext cx="8534400" cy="1600200"/>
          </a:xfrm>
        </p:spPr>
        <p:txBody>
          <a:bodyPr rtlCol="0"/>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pPr rtl="0"/>
            <a:r>
              <a:rPr lang="ru-RU" noProof="0" smtClean="0"/>
              <a:t>Образец подзаголовка</a:t>
            </a:r>
            <a:endParaRPr kumimoji="0" lang="ru-RU" noProof="0"/>
          </a:p>
        </p:txBody>
      </p:sp>
      <p:sp>
        <p:nvSpPr>
          <p:cNvPr id="29" name="Номер слайда 28"/>
          <p:cNvSpPr>
            <a:spLocks noGrp="1"/>
          </p:cNvSpPr>
          <p:nvPr>
            <p:ph type="sldNum" sz="quarter" idx="12"/>
          </p:nvPr>
        </p:nvSpPr>
        <p:spPr>
          <a:solidFill>
            <a:schemeClr val="accent1">
              <a:lumMod val="75000"/>
            </a:schemeClr>
          </a:solidFill>
        </p:spPr>
        <p:txBody>
          <a:bodyPr lIns="0" tIns="0" rIns="0" bIns="0" rtlCol="0">
            <a:noAutofit/>
          </a:bodyPr>
          <a:lstStyle>
            <a:lvl1pPr>
              <a:defRPr sz="1400">
                <a:solidFill>
                  <a:srgbClr val="FFFFFF"/>
                </a:solidFill>
              </a:defRPr>
            </a:lvl1pPr>
          </a:lstStyle>
          <a:p>
            <a:pPr rtl="0"/>
            <a:fld id="{401CF334-2D5C-4859-84A6-CA7E6E43FAEB}" type="slidenum">
              <a:rPr lang="ru-RU" noProof="0" smtClean="0"/>
              <a:pPr rtl="0"/>
              <a:t>‹#›</a:t>
            </a:fld>
            <a:endParaRPr lang="ru-RU" noProof="0"/>
          </a:p>
        </p:txBody>
      </p:sp>
      <p:sp>
        <p:nvSpPr>
          <p:cNvPr id="17" name="Нижний колонтитул 16"/>
          <p:cNvSpPr>
            <a:spLocks noGrp="1"/>
          </p:cNvSpPr>
          <p:nvPr>
            <p:ph type="ftr" sz="quarter" idx="11"/>
          </p:nvPr>
        </p:nvSpPr>
        <p:spPr/>
        <p:txBody>
          <a:bodyPr rtlCol="0"/>
          <a:lstStyle/>
          <a:p>
            <a:pPr rtl="0"/>
            <a:r>
              <a:rPr lang="ru-RU" noProof="0"/>
              <a:t>Добавить нижний колонтитул</a:t>
            </a:r>
          </a:p>
        </p:txBody>
      </p:sp>
      <p:sp>
        <p:nvSpPr>
          <p:cNvPr id="28" name="Дата 27"/>
          <p:cNvSpPr>
            <a:spLocks noGrp="1"/>
          </p:cNvSpPr>
          <p:nvPr>
            <p:ph type="dt" sz="half" idx="10"/>
          </p:nvPr>
        </p:nvSpPr>
        <p:spPr/>
        <p:txBody>
          <a:bodyPr rtlCol="0"/>
          <a:lstStyle/>
          <a:p>
            <a:pPr rtl="0"/>
            <a:fld id="{F0F937EB-3A09-4481-A577-4E73F763D97C}" type="datetime1">
              <a:rPr lang="ru-RU" noProof="0" smtClean="0"/>
              <a:pPr rtl="0"/>
              <a:t>01.01.2020</a:t>
            </a:fld>
            <a:endParaRPr lang="ru-RU" noProof="0"/>
          </a:p>
        </p:txBody>
      </p:sp>
    </p:spTree>
    <p:extLst>
      <p:ext uri="{BB962C8B-B14F-4D97-AF65-F5344CB8AC3E}">
        <p14:creationId xmlns:p14="http://schemas.microsoft.com/office/powerpoint/2010/main" val="24006973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noProof="0" smtClean="0"/>
              <a:t>Образец заголовка</a:t>
            </a:r>
            <a:endParaRPr kumimoji="0" lang="ru-RU" noProof="0"/>
          </a:p>
        </p:txBody>
      </p:sp>
      <p:sp>
        <p:nvSpPr>
          <p:cNvPr id="3" name="Вертикальный текст 2"/>
          <p:cNvSpPr>
            <a:spLocks noGrp="1"/>
          </p:cNvSpPr>
          <p:nvPr>
            <p:ph type="body" orient="vert" idx="1" hasCustomPrompt="1"/>
          </p:nvPr>
        </p:nvSpPr>
        <p:spPr/>
        <p:txBody>
          <a:bodyPr vert="eaVert" rtlCol="0"/>
          <a:lstStyle/>
          <a:p>
            <a:pPr lvl="0" rtl="0" eaLnBrk="1" latinLnBrk="0" hangingPunct="1"/>
            <a:r>
              <a:rPr lang="ru-RU" noProof="0"/>
              <a:t>Щелкните, чтобы изменить стили текста образца слайда</a:t>
            </a:r>
          </a:p>
          <a:p>
            <a:pPr lvl="1" rtl="0" eaLnBrk="1" latinLnBrk="0" hangingPunct="1"/>
            <a:r>
              <a:rPr lang="ru-RU" noProof="0"/>
              <a:t>Второй уровень</a:t>
            </a:r>
          </a:p>
          <a:p>
            <a:pPr lvl="2" rtl="0" eaLnBrk="1" latinLnBrk="0" hangingPunct="1"/>
            <a:r>
              <a:rPr lang="ru-RU" noProof="0"/>
              <a:t>Третий уровень</a:t>
            </a:r>
          </a:p>
          <a:p>
            <a:pPr lvl="3" rtl="0" eaLnBrk="1" latinLnBrk="0" hangingPunct="1"/>
            <a:r>
              <a:rPr lang="ru-RU" noProof="0"/>
              <a:t>Четвертый уровень</a:t>
            </a:r>
          </a:p>
          <a:p>
            <a:pPr lvl="4" rtl="0" eaLnBrk="1" latinLnBrk="0" hangingPunct="1"/>
            <a:r>
              <a:rPr lang="ru-RU" noProof="0"/>
              <a:t>Пятый уровень</a:t>
            </a:r>
            <a:endParaRPr kumimoji="0" lang="ru-RU" noProof="0"/>
          </a:p>
        </p:txBody>
      </p:sp>
      <p:sp>
        <p:nvSpPr>
          <p:cNvPr id="6" name="Номер слайда 5"/>
          <p:cNvSpPr>
            <a:spLocks noGrp="1"/>
          </p:cNvSpPr>
          <p:nvPr>
            <p:ph type="sldNum" sz="quarter" idx="12"/>
          </p:nvPr>
        </p:nvSpPr>
        <p:spPr/>
        <p:txBody>
          <a:bodyPr rtlCol="0"/>
          <a:lstStyle/>
          <a:p>
            <a:pPr rtl="0"/>
            <a:fld id="{401CF334-2D5C-4859-84A6-CA7E6E43FAEB}" type="slidenum">
              <a:rPr lang="ru-RU" noProof="0" smtClean="0"/>
              <a:pPr rtl="0"/>
              <a:t>‹#›</a:t>
            </a:fld>
            <a:endParaRPr lang="ru-RU" noProof="0"/>
          </a:p>
        </p:txBody>
      </p:sp>
      <p:sp>
        <p:nvSpPr>
          <p:cNvPr id="5" name="Нижний колонтитул 4"/>
          <p:cNvSpPr>
            <a:spLocks noGrp="1"/>
          </p:cNvSpPr>
          <p:nvPr>
            <p:ph type="ftr" sz="quarter" idx="11"/>
          </p:nvPr>
        </p:nvSpPr>
        <p:spPr/>
        <p:txBody>
          <a:bodyPr rtlCol="0"/>
          <a:lstStyle/>
          <a:p>
            <a:pPr rtl="0"/>
            <a:r>
              <a:rPr lang="ru-RU" noProof="0"/>
              <a:t>Добавить нижний колонтитул</a:t>
            </a:r>
          </a:p>
        </p:txBody>
      </p:sp>
      <p:sp>
        <p:nvSpPr>
          <p:cNvPr id="4" name="Дата 3"/>
          <p:cNvSpPr>
            <a:spLocks noGrp="1"/>
          </p:cNvSpPr>
          <p:nvPr>
            <p:ph type="dt" sz="half" idx="10"/>
          </p:nvPr>
        </p:nvSpPr>
        <p:spPr/>
        <p:txBody>
          <a:bodyPr rtlCol="0"/>
          <a:lstStyle/>
          <a:p>
            <a:pPr rtl="0"/>
            <a:fld id="{886EA95E-4B30-4486-A56C-D82275F2CFCB}" type="datetime1">
              <a:rPr lang="ru-RU" noProof="0" smtClean="0"/>
              <a:pPr rtl="0"/>
              <a:t>01.01.2020</a:t>
            </a:fld>
            <a:endParaRPr lang="ru-RU" noProof="0"/>
          </a:p>
        </p:txBody>
      </p:sp>
    </p:spTree>
    <p:extLst>
      <p:ext uri="{BB962C8B-B14F-4D97-AF65-F5344CB8AC3E}">
        <p14:creationId xmlns:p14="http://schemas.microsoft.com/office/powerpoint/2010/main" val="32077364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839200" y="274642"/>
            <a:ext cx="2682240" cy="5851525"/>
          </a:xfrm>
        </p:spPr>
        <p:txBody>
          <a:bodyPr vert="eaVert" rtlCol="0"/>
          <a:lstStyle/>
          <a:p>
            <a:pPr rtl="0"/>
            <a:r>
              <a:rPr lang="ru-RU" noProof="0" smtClean="0"/>
              <a:t>Образец заголовка</a:t>
            </a:r>
            <a:endParaRPr kumimoji="0" lang="ru-RU" noProof="0"/>
          </a:p>
        </p:txBody>
      </p:sp>
      <p:sp>
        <p:nvSpPr>
          <p:cNvPr id="3" name="Вертикальный текст 2"/>
          <p:cNvSpPr>
            <a:spLocks noGrp="1"/>
          </p:cNvSpPr>
          <p:nvPr>
            <p:ph type="body" orient="vert" idx="1" hasCustomPrompt="1"/>
          </p:nvPr>
        </p:nvSpPr>
        <p:spPr>
          <a:xfrm>
            <a:off x="1219200" y="274641"/>
            <a:ext cx="7416800" cy="5851525"/>
          </a:xfrm>
        </p:spPr>
        <p:txBody>
          <a:bodyPr vert="eaVert" rtlCol="0"/>
          <a:lstStyle/>
          <a:p>
            <a:pPr lvl="0" rtl="0" eaLnBrk="1" latinLnBrk="0" hangingPunct="1"/>
            <a:r>
              <a:rPr lang="ru-RU" noProof="0"/>
              <a:t>Щелкните, чтобы изменить стили текста образца слайда</a:t>
            </a:r>
          </a:p>
          <a:p>
            <a:pPr lvl="1" rtl="0" eaLnBrk="1" latinLnBrk="0" hangingPunct="1"/>
            <a:r>
              <a:rPr lang="ru-RU" noProof="0"/>
              <a:t>Второй уровень</a:t>
            </a:r>
          </a:p>
          <a:p>
            <a:pPr lvl="2" rtl="0" eaLnBrk="1" latinLnBrk="0" hangingPunct="1"/>
            <a:r>
              <a:rPr lang="ru-RU" noProof="0"/>
              <a:t>Третий уровень</a:t>
            </a:r>
          </a:p>
          <a:p>
            <a:pPr lvl="3" rtl="0" eaLnBrk="1" latinLnBrk="0" hangingPunct="1"/>
            <a:r>
              <a:rPr lang="ru-RU" noProof="0"/>
              <a:t>Четвертый уровень</a:t>
            </a:r>
          </a:p>
          <a:p>
            <a:pPr lvl="4" rtl="0" eaLnBrk="1" latinLnBrk="0" hangingPunct="1"/>
            <a:r>
              <a:rPr lang="ru-RU" noProof="0"/>
              <a:t>Пятый уровень</a:t>
            </a:r>
            <a:endParaRPr kumimoji="0" lang="ru-RU" noProof="0"/>
          </a:p>
        </p:txBody>
      </p:sp>
      <p:sp>
        <p:nvSpPr>
          <p:cNvPr id="6" name="Номер слайда 5"/>
          <p:cNvSpPr>
            <a:spLocks noGrp="1"/>
          </p:cNvSpPr>
          <p:nvPr>
            <p:ph type="sldNum" sz="quarter" idx="12"/>
          </p:nvPr>
        </p:nvSpPr>
        <p:spPr/>
        <p:txBody>
          <a:bodyPr rtlCol="0"/>
          <a:lstStyle/>
          <a:p>
            <a:pPr rtl="0"/>
            <a:fld id="{401CF334-2D5C-4859-84A6-CA7E6E43FAEB}" type="slidenum">
              <a:rPr lang="ru-RU" noProof="0" smtClean="0"/>
              <a:pPr rtl="0"/>
              <a:t>‹#›</a:t>
            </a:fld>
            <a:endParaRPr lang="ru-RU" noProof="0"/>
          </a:p>
        </p:txBody>
      </p:sp>
      <p:sp>
        <p:nvSpPr>
          <p:cNvPr id="5" name="Нижний колонтитул 4"/>
          <p:cNvSpPr>
            <a:spLocks noGrp="1"/>
          </p:cNvSpPr>
          <p:nvPr>
            <p:ph type="ftr" sz="quarter" idx="11"/>
          </p:nvPr>
        </p:nvSpPr>
        <p:spPr/>
        <p:txBody>
          <a:bodyPr rtlCol="0"/>
          <a:lstStyle/>
          <a:p>
            <a:pPr rtl="0"/>
            <a:r>
              <a:rPr lang="ru-RU" noProof="0"/>
              <a:t>Добавить нижний колонтитул</a:t>
            </a:r>
          </a:p>
        </p:txBody>
      </p:sp>
      <p:sp>
        <p:nvSpPr>
          <p:cNvPr id="4" name="Дата 3"/>
          <p:cNvSpPr>
            <a:spLocks noGrp="1"/>
          </p:cNvSpPr>
          <p:nvPr>
            <p:ph type="dt" sz="half" idx="10"/>
          </p:nvPr>
        </p:nvSpPr>
        <p:spPr/>
        <p:txBody>
          <a:bodyPr rtlCol="0"/>
          <a:lstStyle/>
          <a:p>
            <a:pPr rtl="0"/>
            <a:fld id="{329D35D1-33E3-4ED0-AAD1-F00A8DF1F998}" type="datetime1">
              <a:rPr lang="ru-RU" noProof="0" smtClean="0"/>
              <a:pPr rtl="0"/>
              <a:t>01.01.2020</a:t>
            </a:fld>
            <a:endParaRPr lang="ru-RU" noProof="0"/>
          </a:p>
        </p:txBody>
      </p:sp>
    </p:spTree>
    <p:extLst>
      <p:ext uri="{BB962C8B-B14F-4D97-AF65-F5344CB8AC3E}">
        <p14:creationId xmlns:p14="http://schemas.microsoft.com/office/powerpoint/2010/main" val="39235871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noProof="0" smtClean="0"/>
              <a:t>Образец заголовка</a:t>
            </a:r>
            <a:endParaRPr kumimoji="0" lang="ru-RU" noProof="0"/>
          </a:p>
        </p:txBody>
      </p:sp>
      <p:sp>
        <p:nvSpPr>
          <p:cNvPr id="8" name="Объект 7"/>
          <p:cNvSpPr>
            <a:spLocks noGrp="1"/>
          </p:cNvSpPr>
          <p:nvPr>
            <p:ph sz="quarter" idx="1"/>
          </p:nvPr>
        </p:nvSpPr>
        <p:spPr>
          <a:xfrm>
            <a:off x="1219200" y="1447800"/>
            <a:ext cx="10363200" cy="4572000"/>
          </a:xfrm>
        </p:spPr>
        <p:txBody>
          <a:bodyPr vert="horz" rtlCol="0"/>
          <a:lstStyle/>
          <a:p>
            <a:pPr lvl="0" rtl="0" eaLnBrk="1" latinLnBrk="0" hangingPunct="1"/>
            <a:r>
              <a:rPr lang="ru-RU" noProof="0" smtClean="0"/>
              <a:t>Образец текста</a:t>
            </a:r>
          </a:p>
          <a:p>
            <a:pPr lvl="1" rtl="0" eaLnBrk="1" latinLnBrk="0" hangingPunct="1"/>
            <a:r>
              <a:rPr lang="ru-RU" noProof="0" smtClean="0"/>
              <a:t>Второй уровень</a:t>
            </a:r>
          </a:p>
          <a:p>
            <a:pPr lvl="2" rtl="0" eaLnBrk="1" latinLnBrk="0" hangingPunct="1"/>
            <a:r>
              <a:rPr lang="ru-RU" noProof="0" smtClean="0"/>
              <a:t>Третий уровень</a:t>
            </a:r>
          </a:p>
          <a:p>
            <a:pPr lvl="3" rtl="0" eaLnBrk="1" latinLnBrk="0" hangingPunct="1"/>
            <a:r>
              <a:rPr lang="ru-RU" noProof="0" smtClean="0"/>
              <a:t>Четвертый уровень</a:t>
            </a:r>
          </a:p>
          <a:p>
            <a:pPr lvl="4" rtl="0" eaLnBrk="1" latinLnBrk="0" hangingPunct="1"/>
            <a:r>
              <a:rPr lang="ru-RU" noProof="0" smtClean="0"/>
              <a:t>Пятый уровень</a:t>
            </a:r>
            <a:endParaRPr kumimoji="0" lang="ru-RU" noProof="0"/>
          </a:p>
        </p:txBody>
      </p:sp>
      <p:sp>
        <p:nvSpPr>
          <p:cNvPr id="6" name="Номер слайда 5"/>
          <p:cNvSpPr>
            <a:spLocks noGrp="1"/>
          </p:cNvSpPr>
          <p:nvPr>
            <p:ph type="sldNum" sz="quarter" idx="12"/>
          </p:nvPr>
        </p:nvSpPr>
        <p:spPr/>
        <p:txBody>
          <a:bodyPr rtlCol="0"/>
          <a:lstStyle/>
          <a:p>
            <a:pPr rtl="0"/>
            <a:fld id="{401CF334-2D5C-4859-84A6-CA7E6E43FAEB}" type="slidenum">
              <a:rPr lang="ru-RU" noProof="0" smtClean="0"/>
              <a:pPr rtl="0"/>
              <a:t>‹#›</a:t>
            </a:fld>
            <a:endParaRPr lang="ru-RU" noProof="0"/>
          </a:p>
        </p:txBody>
      </p:sp>
      <p:sp>
        <p:nvSpPr>
          <p:cNvPr id="5" name="Нижний колонтитул 4"/>
          <p:cNvSpPr>
            <a:spLocks noGrp="1"/>
          </p:cNvSpPr>
          <p:nvPr>
            <p:ph type="ftr" sz="quarter" idx="11"/>
          </p:nvPr>
        </p:nvSpPr>
        <p:spPr/>
        <p:txBody>
          <a:bodyPr rtlCol="0"/>
          <a:lstStyle/>
          <a:p>
            <a:pPr rtl="0"/>
            <a:r>
              <a:rPr lang="ru-RU" noProof="0"/>
              <a:t>Добавить нижний колонтитул</a:t>
            </a:r>
          </a:p>
        </p:txBody>
      </p:sp>
      <p:sp>
        <p:nvSpPr>
          <p:cNvPr id="4" name="Дата 3"/>
          <p:cNvSpPr>
            <a:spLocks noGrp="1"/>
          </p:cNvSpPr>
          <p:nvPr>
            <p:ph type="dt" sz="half" idx="10"/>
          </p:nvPr>
        </p:nvSpPr>
        <p:spPr/>
        <p:txBody>
          <a:bodyPr rtlCol="0"/>
          <a:lstStyle/>
          <a:p>
            <a:pPr rtl="0"/>
            <a:fld id="{57CE1D3B-AEB7-47FF-884D-A25E72C501BD}" type="datetime1">
              <a:rPr lang="ru-RU" noProof="0" smtClean="0"/>
              <a:pPr rtl="0"/>
              <a:t>01.01.2020</a:t>
            </a:fld>
            <a:endParaRPr lang="ru-RU" noProof="0"/>
          </a:p>
        </p:txBody>
      </p:sp>
    </p:spTree>
    <p:extLst>
      <p:ext uri="{BB962C8B-B14F-4D97-AF65-F5344CB8AC3E}">
        <p14:creationId xmlns:p14="http://schemas.microsoft.com/office/powerpoint/2010/main" val="13164394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1" name="Прямоугольник 10"/>
          <p:cNvSpPr/>
          <p:nvPr/>
        </p:nvSpPr>
        <p:spPr>
          <a:xfrm>
            <a:off x="0" y="0"/>
            <a:ext cx="12192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rtl="0" eaLnBrk="1" latinLnBrk="0" hangingPunct="1"/>
            <a:endParaRPr kumimoji="0" lang="ru-RU" sz="1800" noProof="0"/>
          </a:p>
        </p:txBody>
      </p:sp>
      <p:sp useBgFill="1">
        <p:nvSpPr>
          <p:cNvPr id="10" name="Скругленный прямоугольник 9"/>
          <p:cNvSpPr/>
          <p:nvPr/>
        </p:nvSpPr>
        <p:spPr>
          <a:xfrm>
            <a:off x="87084" y="69756"/>
            <a:ext cx="12017829"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rtlCol="0" anchor="ctr"/>
          <a:lstStyle/>
          <a:p>
            <a:pPr algn="ctr" rtl="0" eaLnBrk="1" latinLnBrk="0" hangingPunct="1"/>
            <a:endParaRPr kumimoji="0" lang="ru-RU" sz="1800" noProof="0"/>
          </a:p>
        </p:txBody>
      </p:sp>
      <p:sp>
        <p:nvSpPr>
          <p:cNvPr id="7" name="Прямоугольник 6"/>
          <p:cNvSpPr/>
          <p:nvPr/>
        </p:nvSpPr>
        <p:spPr>
          <a:xfrm flipV="1">
            <a:off x="92550" y="2376830"/>
            <a:ext cx="12018020" cy="91440"/>
          </a:xfrm>
          <a:prstGeom prst="rect">
            <a:avLst/>
          </a:prstGeom>
          <a:solidFill>
            <a:schemeClr val="accent1">
              <a:lumMod val="75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ru-RU" sz="1800" noProof="0"/>
          </a:p>
        </p:txBody>
      </p:sp>
      <p:sp>
        <p:nvSpPr>
          <p:cNvPr id="8" name="Прямоугольник 7"/>
          <p:cNvSpPr/>
          <p:nvPr/>
        </p:nvSpPr>
        <p:spPr>
          <a:xfrm>
            <a:off x="92195" y="2341476"/>
            <a:ext cx="12018375"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ru-RU" sz="1800" noProof="0"/>
          </a:p>
        </p:txBody>
      </p:sp>
      <p:sp>
        <p:nvSpPr>
          <p:cNvPr id="9" name="Прямоугольник 8"/>
          <p:cNvSpPr/>
          <p:nvPr/>
        </p:nvSpPr>
        <p:spPr>
          <a:xfrm>
            <a:off x="91075" y="2468880"/>
            <a:ext cx="12019495"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ru-RU" sz="1800" noProof="0"/>
          </a:p>
        </p:txBody>
      </p:sp>
      <p:sp>
        <p:nvSpPr>
          <p:cNvPr id="2" name="Заголовок 1"/>
          <p:cNvSpPr>
            <a:spLocks noGrp="1"/>
          </p:cNvSpPr>
          <p:nvPr>
            <p:ph type="title"/>
          </p:nvPr>
        </p:nvSpPr>
        <p:spPr>
          <a:xfrm>
            <a:off x="963084" y="952501"/>
            <a:ext cx="10363200" cy="1362075"/>
          </a:xfrm>
        </p:spPr>
        <p:txBody>
          <a:bodyPr rtlCol="0" anchor="b" anchorCtr="0"/>
          <a:lstStyle>
            <a:lvl1pPr algn="l">
              <a:buNone/>
              <a:defRPr sz="4000" b="0" cap="none"/>
            </a:lvl1pPr>
          </a:lstStyle>
          <a:p>
            <a:pPr rtl="0"/>
            <a:r>
              <a:rPr lang="ru-RU" noProof="0" smtClean="0"/>
              <a:t>Образец заголовка</a:t>
            </a:r>
            <a:endParaRPr kumimoji="0" lang="ru-RU" noProof="0"/>
          </a:p>
        </p:txBody>
      </p:sp>
      <p:sp>
        <p:nvSpPr>
          <p:cNvPr id="3" name="Текст 2"/>
          <p:cNvSpPr>
            <a:spLocks noGrp="1"/>
          </p:cNvSpPr>
          <p:nvPr>
            <p:ph type="body" idx="1" hasCustomPrompt="1"/>
          </p:nvPr>
        </p:nvSpPr>
        <p:spPr>
          <a:xfrm>
            <a:off x="963084" y="2547938"/>
            <a:ext cx="10363200" cy="1338262"/>
          </a:xfrm>
        </p:spPr>
        <p:txBody>
          <a:bodyPr rtlCol="0" anchor="t" anchorCtr="0"/>
          <a:lstStyle>
            <a:lvl1pPr marL="0" indent="0">
              <a:buNone/>
              <a:defRPr sz="24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rtl="0" eaLnBrk="1" latinLnBrk="0" hangingPunct="1"/>
            <a:r>
              <a:rPr lang="ru-RU" noProof="0"/>
              <a:t>Щелкните, чтобы изменить стили текста образца слайда</a:t>
            </a:r>
          </a:p>
        </p:txBody>
      </p:sp>
      <p:sp>
        <p:nvSpPr>
          <p:cNvPr id="6" name="Номер слайда 5"/>
          <p:cNvSpPr>
            <a:spLocks noGrp="1"/>
          </p:cNvSpPr>
          <p:nvPr>
            <p:ph type="sldNum" sz="quarter" idx="12"/>
          </p:nvPr>
        </p:nvSpPr>
        <p:spPr>
          <a:xfrm>
            <a:off x="195072" y="6208776"/>
            <a:ext cx="609600" cy="457200"/>
          </a:xfrm>
        </p:spPr>
        <p:txBody>
          <a:bodyPr rtlCol="0"/>
          <a:lstStyle/>
          <a:p>
            <a:pPr rtl="0"/>
            <a:fld id="{401CF334-2D5C-4859-84A6-CA7E6E43FAEB}" type="slidenum">
              <a:rPr lang="ru-RU" noProof="0" smtClean="0"/>
              <a:pPr rtl="0"/>
              <a:t>‹#›</a:t>
            </a:fld>
            <a:endParaRPr lang="ru-RU" noProof="0"/>
          </a:p>
        </p:txBody>
      </p:sp>
      <p:sp>
        <p:nvSpPr>
          <p:cNvPr id="5" name="Нижний колонтитул 4"/>
          <p:cNvSpPr>
            <a:spLocks noGrp="1"/>
          </p:cNvSpPr>
          <p:nvPr>
            <p:ph type="ftr" sz="quarter" idx="11"/>
          </p:nvPr>
        </p:nvSpPr>
        <p:spPr>
          <a:xfrm>
            <a:off x="1066800" y="6172200"/>
            <a:ext cx="5334000" cy="457200"/>
          </a:xfrm>
        </p:spPr>
        <p:txBody>
          <a:bodyPr rtlCol="0"/>
          <a:lstStyle/>
          <a:p>
            <a:pPr rtl="0"/>
            <a:r>
              <a:rPr lang="ru-RU" noProof="0"/>
              <a:t>Добавить нижний колонтитул</a:t>
            </a:r>
          </a:p>
        </p:txBody>
      </p:sp>
      <p:sp>
        <p:nvSpPr>
          <p:cNvPr id="4" name="Дата 3"/>
          <p:cNvSpPr>
            <a:spLocks noGrp="1"/>
          </p:cNvSpPr>
          <p:nvPr>
            <p:ph type="dt" sz="half" idx="10"/>
          </p:nvPr>
        </p:nvSpPr>
        <p:spPr/>
        <p:txBody>
          <a:bodyPr rtlCol="0"/>
          <a:lstStyle/>
          <a:p>
            <a:pPr rtl="0"/>
            <a:fld id="{A84D41D2-C99C-49DB-88A5-653E0FC319A3}" type="datetime1">
              <a:rPr lang="ru-RU" noProof="0" smtClean="0"/>
              <a:pPr rtl="0"/>
              <a:t>01.01.2020</a:t>
            </a:fld>
            <a:endParaRPr lang="ru-RU" noProof="0"/>
          </a:p>
        </p:txBody>
      </p:sp>
    </p:spTree>
    <p:extLst>
      <p:ext uri="{BB962C8B-B14F-4D97-AF65-F5344CB8AC3E}">
        <p14:creationId xmlns:p14="http://schemas.microsoft.com/office/powerpoint/2010/main" val="29082267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noProof="0" smtClean="0"/>
              <a:t>Образец заголовка</a:t>
            </a:r>
            <a:endParaRPr kumimoji="0" lang="ru-RU" noProof="0"/>
          </a:p>
        </p:txBody>
      </p:sp>
      <p:sp>
        <p:nvSpPr>
          <p:cNvPr id="9" name="Объект 8"/>
          <p:cNvSpPr>
            <a:spLocks noGrp="1"/>
          </p:cNvSpPr>
          <p:nvPr>
            <p:ph sz="quarter" idx="1"/>
          </p:nvPr>
        </p:nvSpPr>
        <p:spPr>
          <a:xfrm>
            <a:off x="1219200" y="1447800"/>
            <a:ext cx="4998720" cy="4572000"/>
          </a:xfrm>
        </p:spPr>
        <p:txBody>
          <a:bodyPr vert="horz" rtlCol="0"/>
          <a:lstStyle/>
          <a:p>
            <a:pPr lvl="0" rtl="0" eaLnBrk="1" latinLnBrk="0" hangingPunct="1"/>
            <a:r>
              <a:rPr lang="ru-RU" noProof="0" smtClean="0"/>
              <a:t>Образец текста</a:t>
            </a:r>
          </a:p>
          <a:p>
            <a:pPr lvl="1" rtl="0" eaLnBrk="1" latinLnBrk="0" hangingPunct="1"/>
            <a:r>
              <a:rPr lang="ru-RU" noProof="0" smtClean="0"/>
              <a:t>Второй уровень</a:t>
            </a:r>
          </a:p>
          <a:p>
            <a:pPr lvl="2" rtl="0" eaLnBrk="1" latinLnBrk="0" hangingPunct="1"/>
            <a:r>
              <a:rPr lang="ru-RU" noProof="0" smtClean="0"/>
              <a:t>Третий уровень</a:t>
            </a:r>
          </a:p>
          <a:p>
            <a:pPr lvl="3" rtl="0" eaLnBrk="1" latinLnBrk="0" hangingPunct="1"/>
            <a:r>
              <a:rPr lang="ru-RU" noProof="0" smtClean="0"/>
              <a:t>Четвертый уровень</a:t>
            </a:r>
          </a:p>
          <a:p>
            <a:pPr lvl="4" rtl="0" eaLnBrk="1" latinLnBrk="0" hangingPunct="1"/>
            <a:r>
              <a:rPr lang="ru-RU" noProof="0" smtClean="0"/>
              <a:t>Пятый уровень</a:t>
            </a:r>
            <a:endParaRPr kumimoji="0" lang="ru-RU" noProof="0"/>
          </a:p>
        </p:txBody>
      </p:sp>
      <p:sp>
        <p:nvSpPr>
          <p:cNvPr id="11" name="Объект 10"/>
          <p:cNvSpPr>
            <a:spLocks noGrp="1"/>
          </p:cNvSpPr>
          <p:nvPr>
            <p:ph sz="quarter" idx="2"/>
          </p:nvPr>
        </p:nvSpPr>
        <p:spPr>
          <a:xfrm>
            <a:off x="6578600" y="1447800"/>
            <a:ext cx="4998720" cy="4572000"/>
          </a:xfrm>
        </p:spPr>
        <p:txBody>
          <a:bodyPr vert="horz" rtlCol="0"/>
          <a:lstStyle/>
          <a:p>
            <a:pPr lvl="0" rtl="0" eaLnBrk="1" latinLnBrk="0" hangingPunct="1"/>
            <a:r>
              <a:rPr lang="ru-RU" noProof="0" smtClean="0"/>
              <a:t>Образец текста</a:t>
            </a:r>
          </a:p>
          <a:p>
            <a:pPr lvl="1" rtl="0" eaLnBrk="1" latinLnBrk="0" hangingPunct="1"/>
            <a:r>
              <a:rPr lang="ru-RU" noProof="0" smtClean="0"/>
              <a:t>Второй уровень</a:t>
            </a:r>
          </a:p>
          <a:p>
            <a:pPr lvl="2" rtl="0" eaLnBrk="1" latinLnBrk="0" hangingPunct="1"/>
            <a:r>
              <a:rPr lang="ru-RU" noProof="0" smtClean="0"/>
              <a:t>Третий уровень</a:t>
            </a:r>
          </a:p>
          <a:p>
            <a:pPr lvl="3" rtl="0" eaLnBrk="1" latinLnBrk="0" hangingPunct="1"/>
            <a:r>
              <a:rPr lang="ru-RU" noProof="0" smtClean="0"/>
              <a:t>Четвертый уровень</a:t>
            </a:r>
          </a:p>
          <a:p>
            <a:pPr lvl="4" rtl="0" eaLnBrk="1" latinLnBrk="0" hangingPunct="1"/>
            <a:r>
              <a:rPr lang="ru-RU" noProof="0" smtClean="0"/>
              <a:t>Пятый уровень</a:t>
            </a:r>
            <a:endParaRPr kumimoji="0" lang="ru-RU" noProof="0"/>
          </a:p>
        </p:txBody>
      </p:sp>
      <p:sp>
        <p:nvSpPr>
          <p:cNvPr id="7" name="Номер слайда 6"/>
          <p:cNvSpPr>
            <a:spLocks noGrp="1"/>
          </p:cNvSpPr>
          <p:nvPr>
            <p:ph type="sldNum" sz="quarter" idx="12"/>
          </p:nvPr>
        </p:nvSpPr>
        <p:spPr/>
        <p:txBody>
          <a:bodyPr rtlCol="0"/>
          <a:lstStyle/>
          <a:p>
            <a:pPr rtl="0"/>
            <a:fld id="{401CF334-2D5C-4859-84A6-CA7E6E43FAEB}" type="slidenum">
              <a:rPr lang="ru-RU" noProof="0" smtClean="0"/>
              <a:pPr rtl="0"/>
              <a:t>‹#›</a:t>
            </a:fld>
            <a:endParaRPr lang="ru-RU" noProof="0"/>
          </a:p>
        </p:txBody>
      </p:sp>
      <p:sp>
        <p:nvSpPr>
          <p:cNvPr id="6" name="Нижний колонтитул 5"/>
          <p:cNvSpPr>
            <a:spLocks noGrp="1"/>
          </p:cNvSpPr>
          <p:nvPr>
            <p:ph type="ftr" sz="quarter" idx="11"/>
          </p:nvPr>
        </p:nvSpPr>
        <p:spPr/>
        <p:txBody>
          <a:bodyPr rtlCol="0"/>
          <a:lstStyle/>
          <a:p>
            <a:pPr rtl="0"/>
            <a:r>
              <a:rPr lang="ru-RU" noProof="0"/>
              <a:t>Добавить нижний колонтитул</a:t>
            </a:r>
          </a:p>
        </p:txBody>
      </p:sp>
      <p:sp>
        <p:nvSpPr>
          <p:cNvPr id="5" name="Дата 4"/>
          <p:cNvSpPr>
            <a:spLocks noGrp="1"/>
          </p:cNvSpPr>
          <p:nvPr>
            <p:ph type="dt" sz="half" idx="10"/>
          </p:nvPr>
        </p:nvSpPr>
        <p:spPr/>
        <p:txBody>
          <a:bodyPr rtlCol="0"/>
          <a:lstStyle/>
          <a:p>
            <a:pPr rtl="0"/>
            <a:fld id="{307491BD-17C9-4A86-8A0C-88379B2EB34D}" type="datetime1">
              <a:rPr lang="ru-RU" noProof="0" smtClean="0"/>
              <a:pPr rtl="0"/>
              <a:t>01.01.2020</a:t>
            </a:fld>
            <a:endParaRPr lang="ru-RU" noProof="0"/>
          </a:p>
        </p:txBody>
      </p:sp>
    </p:spTree>
    <p:extLst>
      <p:ext uri="{BB962C8B-B14F-4D97-AF65-F5344CB8AC3E}">
        <p14:creationId xmlns:p14="http://schemas.microsoft.com/office/powerpoint/2010/main" val="3658493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19200" y="273050"/>
            <a:ext cx="10363200" cy="1143000"/>
          </a:xfrm>
        </p:spPr>
        <p:txBody>
          <a:bodyPr rtlCol="0" anchor="b" anchorCtr="0"/>
          <a:lstStyle>
            <a:lvl1pPr>
              <a:defRPr/>
            </a:lvl1pPr>
          </a:lstStyle>
          <a:p>
            <a:pPr rtl="0"/>
            <a:r>
              <a:rPr lang="ru-RU" noProof="0" smtClean="0"/>
              <a:t>Образец заголовка</a:t>
            </a:r>
            <a:endParaRPr kumimoji="0" lang="ru-RU" noProof="0"/>
          </a:p>
        </p:txBody>
      </p:sp>
      <p:sp>
        <p:nvSpPr>
          <p:cNvPr id="3" name="Текст 2"/>
          <p:cNvSpPr>
            <a:spLocks noGrp="1"/>
          </p:cNvSpPr>
          <p:nvPr>
            <p:ph type="body" idx="1"/>
          </p:nvPr>
        </p:nvSpPr>
        <p:spPr>
          <a:xfrm>
            <a:off x="1219200" y="1447800"/>
            <a:ext cx="4978400" cy="762000"/>
          </a:xfrm>
          <a:noFill/>
          <a:ln w="12700" cap="sq" cmpd="sng" algn="ctr">
            <a:noFill/>
            <a:prstDash val="solid"/>
          </a:ln>
        </p:spPr>
        <p:txBody>
          <a:bodyPr lIns="91440" rtlCol="0" anchor="b" anchorCtr="0">
            <a:noAutofit/>
          </a:bodyPr>
          <a:lstStyle>
            <a:lvl1pPr marL="0" indent="0">
              <a:buNone/>
              <a:defRPr sz="2400" b="1">
                <a:solidFill>
                  <a:schemeClr val="accent1">
                    <a:lumMod val="75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rtl="0" eaLnBrk="1" latinLnBrk="0" hangingPunct="1"/>
            <a:r>
              <a:rPr lang="ru-RU" noProof="0" smtClean="0"/>
              <a:t>Образец текста</a:t>
            </a:r>
          </a:p>
        </p:txBody>
      </p:sp>
      <p:sp>
        <p:nvSpPr>
          <p:cNvPr id="11" name="Объект 10"/>
          <p:cNvSpPr>
            <a:spLocks noGrp="1"/>
          </p:cNvSpPr>
          <p:nvPr>
            <p:ph sz="half" idx="2"/>
          </p:nvPr>
        </p:nvSpPr>
        <p:spPr>
          <a:xfrm>
            <a:off x="1219200" y="2247900"/>
            <a:ext cx="4978400" cy="3886200"/>
          </a:xfrm>
        </p:spPr>
        <p:txBody>
          <a:bodyPr vert="horz" rtlCol="0"/>
          <a:lstStyle/>
          <a:p>
            <a:pPr lvl="0" rtl="0" eaLnBrk="1" latinLnBrk="0" hangingPunct="1"/>
            <a:r>
              <a:rPr lang="ru-RU" noProof="0" smtClean="0"/>
              <a:t>Образец текста</a:t>
            </a:r>
          </a:p>
          <a:p>
            <a:pPr lvl="1" rtl="0" eaLnBrk="1" latinLnBrk="0" hangingPunct="1"/>
            <a:r>
              <a:rPr lang="ru-RU" noProof="0" smtClean="0"/>
              <a:t>Второй уровень</a:t>
            </a:r>
          </a:p>
          <a:p>
            <a:pPr lvl="2" rtl="0" eaLnBrk="1" latinLnBrk="0" hangingPunct="1"/>
            <a:r>
              <a:rPr lang="ru-RU" noProof="0" smtClean="0"/>
              <a:t>Третий уровень</a:t>
            </a:r>
          </a:p>
          <a:p>
            <a:pPr lvl="3" rtl="0" eaLnBrk="1" latinLnBrk="0" hangingPunct="1"/>
            <a:r>
              <a:rPr lang="ru-RU" noProof="0" smtClean="0"/>
              <a:t>Четвертый уровень</a:t>
            </a:r>
          </a:p>
          <a:p>
            <a:pPr lvl="4" rtl="0" eaLnBrk="1" latinLnBrk="0" hangingPunct="1"/>
            <a:r>
              <a:rPr lang="ru-RU" noProof="0" smtClean="0"/>
              <a:t>Пятый уровень</a:t>
            </a:r>
            <a:endParaRPr kumimoji="0" lang="ru-RU" noProof="0"/>
          </a:p>
        </p:txBody>
      </p:sp>
      <p:sp>
        <p:nvSpPr>
          <p:cNvPr id="4" name="Текст 3"/>
          <p:cNvSpPr>
            <a:spLocks noGrp="1"/>
          </p:cNvSpPr>
          <p:nvPr>
            <p:ph type="body" sz="half" idx="3" hasCustomPrompt="1"/>
          </p:nvPr>
        </p:nvSpPr>
        <p:spPr>
          <a:xfrm>
            <a:off x="6604000" y="1447800"/>
            <a:ext cx="4978400" cy="762000"/>
          </a:xfrm>
          <a:noFill/>
          <a:ln w="12700" cap="sq" cmpd="sng" algn="ctr">
            <a:noFill/>
            <a:prstDash val="solid"/>
          </a:ln>
        </p:spPr>
        <p:txBody>
          <a:bodyPr lIns="91440" rtlCol="0" anchor="b" anchorCtr="0">
            <a:noAutofit/>
          </a:bodyPr>
          <a:lstStyle>
            <a:lvl1pPr marL="0" indent="0">
              <a:buNone/>
              <a:defRPr sz="2400" b="1">
                <a:solidFill>
                  <a:schemeClr val="accent1">
                    <a:lumMod val="75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rtl="0" eaLnBrk="1" latinLnBrk="0" hangingPunct="1"/>
            <a:r>
              <a:rPr lang="ru-RU" noProof="0"/>
              <a:t>Щелкните, чтобы изменить стили текста образца слайда</a:t>
            </a:r>
          </a:p>
        </p:txBody>
      </p:sp>
      <p:sp>
        <p:nvSpPr>
          <p:cNvPr id="13" name="Объект 12"/>
          <p:cNvSpPr>
            <a:spLocks noGrp="1"/>
          </p:cNvSpPr>
          <p:nvPr>
            <p:ph sz="half" idx="4"/>
          </p:nvPr>
        </p:nvSpPr>
        <p:spPr>
          <a:xfrm>
            <a:off x="6604000" y="2247900"/>
            <a:ext cx="4978400" cy="3886200"/>
          </a:xfrm>
        </p:spPr>
        <p:txBody>
          <a:bodyPr vert="horz" rtlCol="0"/>
          <a:lstStyle/>
          <a:p>
            <a:pPr lvl="0" rtl="0" eaLnBrk="1" latinLnBrk="0" hangingPunct="1"/>
            <a:r>
              <a:rPr lang="ru-RU" noProof="0" smtClean="0"/>
              <a:t>Образец текста</a:t>
            </a:r>
          </a:p>
          <a:p>
            <a:pPr lvl="1" rtl="0" eaLnBrk="1" latinLnBrk="0" hangingPunct="1"/>
            <a:r>
              <a:rPr lang="ru-RU" noProof="0" smtClean="0"/>
              <a:t>Второй уровень</a:t>
            </a:r>
          </a:p>
          <a:p>
            <a:pPr lvl="2" rtl="0" eaLnBrk="1" latinLnBrk="0" hangingPunct="1"/>
            <a:r>
              <a:rPr lang="ru-RU" noProof="0" smtClean="0"/>
              <a:t>Третий уровень</a:t>
            </a:r>
          </a:p>
          <a:p>
            <a:pPr lvl="3" rtl="0" eaLnBrk="1" latinLnBrk="0" hangingPunct="1"/>
            <a:r>
              <a:rPr lang="ru-RU" noProof="0" smtClean="0"/>
              <a:t>Четвертый уровень</a:t>
            </a:r>
          </a:p>
          <a:p>
            <a:pPr lvl="4" rtl="0" eaLnBrk="1" latinLnBrk="0" hangingPunct="1"/>
            <a:r>
              <a:rPr lang="ru-RU" noProof="0" smtClean="0"/>
              <a:t>Пятый уровень</a:t>
            </a:r>
            <a:endParaRPr kumimoji="0" lang="ru-RU" noProof="0"/>
          </a:p>
        </p:txBody>
      </p:sp>
      <p:sp>
        <p:nvSpPr>
          <p:cNvPr id="9" name="Номер слайда 8"/>
          <p:cNvSpPr>
            <a:spLocks noGrp="1"/>
          </p:cNvSpPr>
          <p:nvPr>
            <p:ph type="sldNum" sz="quarter" idx="12"/>
          </p:nvPr>
        </p:nvSpPr>
        <p:spPr/>
        <p:txBody>
          <a:bodyPr rtlCol="0"/>
          <a:lstStyle/>
          <a:p>
            <a:pPr rtl="0"/>
            <a:fld id="{401CF334-2D5C-4859-84A6-CA7E6E43FAEB}" type="slidenum">
              <a:rPr lang="ru-RU" noProof="0" smtClean="0"/>
              <a:pPr rtl="0"/>
              <a:t>‹#›</a:t>
            </a:fld>
            <a:endParaRPr lang="ru-RU" noProof="0"/>
          </a:p>
        </p:txBody>
      </p:sp>
      <p:sp>
        <p:nvSpPr>
          <p:cNvPr id="8" name="Нижний колонтитул 7"/>
          <p:cNvSpPr>
            <a:spLocks noGrp="1"/>
          </p:cNvSpPr>
          <p:nvPr>
            <p:ph type="ftr" sz="quarter" idx="11"/>
          </p:nvPr>
        </p:nvSpPr>
        <p:spPr/>
        <p:txBody>
          <a:bodyPr rtlCol="0"/>
          <a:lstStyle/>
          <a:p>
            <a:pPr rtl="0"/>
            <a:r>
              <a:rPr lang="ru-RU" noProof="0"/>
              <a:t>Добавить нижний колонтитул</a:t>
            </a:r>
          </a:p>
        </p:txBody>
      </p:sp>
      <p:sp>
        <p:nvSpPr>
          <p:cNvPr id="7" name="Дата 6"/>
          <p:cNvSpPr>
            <a:spLocks noGrp="1"/>
          </p:cNvSpPr>
          <p:nvPr>
            <p:ph type="dt" sz="half" idx="10"/>
          </p:nvPr>
        </p:nvSpPr>
        <p:spPr/>
        <p:txBody>
          <a:bodyPr rtlCol="0"/>
          <a:lstStyle/>
          <a:p>
            <a:pPr rtl="0"/>
            <a:fld id="{A863F776-B7C2-4C43-9E85-9ED78E00DD14}" type="datetime1">
              <a:rPr lang="ru-RU" noProof="0" smtClean="0"/>
              <a:pPr rtl="0"/>
              <a:t>01.01.2020</a:t>
            </a:fld>
            <a:endParaRPr lang="ru-RU" noProof="0"/>
          </a:p>
        </p:txBody>
      </p:sp>
    </p:spTree>
    <p:extLst>
      <p:ext uri="{BB962C8B-B14F-4D97-AF65-F5344CB8AC3E}">
        <p14:creationId xmlns:p14="http://schemas.microsoft.com/office/powerpoint/2010/main" val="9112743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noProof="0" smtClean="0"/>
              <a:t>Образец заголовка</a:t>
            </a:r>
            <a:endParaRPr kumimoji="0" lang="ru-RU" noProof="0"/>
          </a:p>
        </p:txBody>
      </p:sp>
      <p:sp>
        <p:nvSpPr>
          <p:cNvPr id="5" name="Номер слайда 4"/>
          <p:cNvSpPr>
            <a:spLocks noGrp="1"/>
          </p:cNvSpPr>
          <p:nvPr>
            <p:ph type="sldNum" sz="quarter" idx="12"/>
          </p:nvPr>
        </p:nvSpPr>
        <p:spPr/>
        <p:txBody>
          <a:bodyPr rtlCol="0"/>
          <a:lstStyle/>
          <a:p>
            <a:pPr rtl="0"/>
            <a:fld id="{401CF334-2D5C-4859-84A6-CA7E6E43FAEB}" type="slidenum">
              <a:rPr lang="ru-RU" noProof="0" smtClean="0"/>
              <a:pPr rtl="0"/>
              <a:t>‹#›</a:t>
            </a:fld>
            <a:endParaRPr lang="ru-RU" noProof="0"/>
          </a:p>
        </p:txBody>
      </p:sp>
      <p:sp>
        <p:nvSpPr>
          <p:cNvPr id="4" name="Нижний колонтитул 3"/>
          <p:cNvSpPr>
            <a:spLocks noGrp="1"/>
          </p:cNvSpPr>
          <p:nvPr>
            <p:ph type="ftr" sz="quarter" idx="11"/>
          </p:nvPr>
        </p:nvSpPr>
        <p:spPr/>
        <p:txBody>
          <a:bodyPr rtlCol="0"/>
          <a:lstStyle/>
          <a:p>
            <a:pPr rtl="0"/>
            <a:r>
              <a:rPr lang="ru-RU" noProof="0"/>
              <a:t>Добавить нижний колонтитул</a:t>
            </a:r>
          </a:p>
        </p:txBody>
      </p:sp>
      <p:sp>
        <p:nvSpPr>
          <p:cNvPr id="3" name="Дата 2"/>
          <p:cNvSpPr>
            <a:spLocks noGrp="1"/>
          </p:cNvSpPr>
          <p:nvPr>
            <p:ph type="dt" sz="half" idx="10"/>
          </p:nvPr>
        </p:nvSpPr>
        <p:spPr/>
        <p:txBody>
          <a:bodyPr rtlCol="0"/>
          <a:lstStyle/>
          <a:p>
            <a:pPr rtl="0"/>
            <a:fld id="{BDE756ED-27CB-49F9-B956-84FB9C7F6FD2}" type="datetime1">
              <a:rPr lang="ru-RU" noProof="0" smtClean="0"/>
              <a:pPr rtl="0"/>
              <a:t>01.01.2020</a:t>
            </a:fld>
            <a:endParaRPr lang="ru-RU" noProof="0"/>
          </a:p>
        </p:txBody>
      </p:sp>
    </p:spTree>
    <p:extLst>
      <p:ext uri="{BB962C8B-B14F-4D97-AF65-F5344CB8AC3E}">
        <p14:creationId xmlns:p14="http://schemas.microsoft.com/office/powerpoint/2010/main" val="1613074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4" name="Номер слайда 3"/>
          <p:cNvSpPr>
            <a:spLocks noGrp="1"/>
          </p:cNvSpPr>
          <p:nvPr>
            <p:ph type="sldNum" sz="quarter" idx="12"/>
          </p:nvPr>
        </p:nvSpPr>
        <p:spPr/>
        <p:txBody>
          <a:bodyPr rtlCol="0"/>
          <a:lstStyle/>
          <a:p>
            <a:pPr rtl="0"/>
            <a:fld id="{401CF334-2D5C-4859-84A6-CA7E6E43FAEB}" type="slidenum">
              <a:rPr lang="ru-RU" noProof="0" smtClean="0"/>
              <a:pPr rtl="0"/>
              <a:t>‹#›</a:t>
            </a:fld>
            <a:endParaRPr lang="ru-RU" noProof="0"/>
          </a:p>
        </p:txBody>
      </p:sp>
      <p:sp>
        <p:nvSpPr>
          <p:cNvPr id="3" name="Нижний колонтитул 2"/>
          <p:cNvSpPr>
            <a:spLocks noGrp="1"/>
          </p:cNvSpPr>
          <p:nvPr>
            <p:ph type="ftr" sz="quarter" idx="11"/>
          </p:nvPr>
        </p:nvSpPr>
        <p:spPr/>
        <p:txBody>
          <a:bodyPr rtlCol="0"/>
          <a:lstStyle/>
          <a:p>
            <a:pPr rtl="0"/>
            <a:r>
              <a:rPr lang="ru-RU" noProof="0"/>
              <a:t>Добавить нижний колонтитул</a:t>
            </a:r>
          </a:p>
        </p:txBody>
      </p:sp>
      <p:sp>
        <p:nvSpPr>
          <p:cNvPr id="2" name="Дата 1"/>
          <p:cNvSpPr>
            <a:spLocks noGrp="1"/>
          </p:cNvSpPr>
          <p:nvPr>
            <p:ph type="dt" sz="half" idx="10"/>
          </p:nvPr>
        </p:nvSpPr>
        <p:spPr/>
        <p:txBody>
          <a:bodyPr rtlCol="0"/>
          <a:lstStyle/>
          <a:p>
            <a:pPr rtl="0"/>
            <a:fld id="{F88535FF-7EAB-4F47-883B-9EE7621BC46C}" type="datetime1">
              <a:rPr lang="ru-RU" noProof="0" smtClean="0"/>
              <a:pPr rtl="0"/>
              <a:t>01.01.2020</a:t>
            </a:fld>
            <a:endParaRPr lang="ru-RU" noProof="0"/>
          </a:p>
        </p:txBody>
      </p:sp>
    </p:spTree>
    <p:extLst>
      <p:ext uri="{BB962C8B-B14F-4D97-AF65-F5344CB8AC3E}">
        <p14:creationId xmlns:p14="http://schemas.microsoft.com/office/powerpoint/2010/main" val="7115576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8" name="Прямоугольник 7"/>
          <p:cNvSpPr/>
          <p:nvPr/>
        </p:nvSpPr>
        <p:spPr>
          <a:xfrm>
            <a:off x="0" y="0"/>
            <a:ext cx="12192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ru-RU" sz="1800" noProof="0"/>
          </a:p>
        </p:txBody>
      </p:sp>
      <p:sp useBgFill="1">
        <p:nvSpPr>
          <p:cNvPr id="9" name="Скругленный прямоугольник 8"/>
          <p:cNvSpPr/>
          <p:nvPr/>
        </p:nvSpPr>
        <p:spPr>
          <a:xfrm>
            <a:off x="85344" y="69755"/>
            <a:ext cx="12017829"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rtlCol="0" anchor="ctr"/>
          <a:lstStyle/>
          <a:p>
            <a:pPr algn="ctr" rtl="0" eaLnBrk="1" latinLnBrk="0" hangingPunct="1"/>
            <a:endParaRPr kumimoji="0" lang="ru-RU" sz="1800" noProof="0"/>
          </a:p>
        </p:txBody>
      </p:sp>
      <p:sp>
        <p:nvSpPr>
          <p:cNvPr id="2" name="Заголовок 1"/>
          <p:cNvSpPr>
            <a:spLocks noGrp="1"/>
          </p:cNvSpPr>
          <p:nvPr>
            <p:ph type="title"/>
          </p:nvPr>
        </p:nvSpPr>
        <p:spPr>
          <a:xfrm>
            <a:off x="1219200" y="273050"/>
            <a:ext cx="10363200" cy="1143000"/>
          </a:xfrm>
        </p:spPr>
        <p:txBody>
          <a:bodyPr rtlCol="0" anchor="b" anchorCtr="0"/>
          <a:lstStyle>
            <a:lvl1pPr algn="l">
              <a:buNone/>
              <a:defRPr sz="4000" b="0"/>
            </a:lvl1pPr>
          </a:lstStyle>
          <a:p>
            <a:pPr rtl="0"/>
            <a:r>
              <a:rPr lang="ru-RU" noProof="0" smtClean="0"/>
              <a:t>Образец заголовка</a:t>
            </a:r>
            <a:endParaRPr kumimoji="0" lang="ru-RU" noProof="0"/>
          </a:p>
        </p:txBody>
      </p:sp>
      <p:sp>
        <p:nvSpPr>
          <p:cNvPr id="11" name="Объект 10"/>
          <p:cNvSpPr>
            <a:spLocks noGrp="1"/>
          </p:cNvSpPr>
          <p:nvPr>
            <p:ph sz="quarter" idx="1"/>
          </p:nvPr>
        </p:nvSpPr>
        <p:spPr>
          <a:xfrm>
            <a:off x="3962400" y="1600200"/>
            <a:ext cx="7620000" cy="4495800"/>
          </a:xfrm>
        </p:spPr>
        <p:txBody>
          <a:bodyPr vert="horz" rtlCol="0"/>
          <a:lstStyle/>
          <a:p>
            <a:pPr lvl="0" rtl="0" eaLnBrk="1" latinLnBrk="0" hangingPunct="1"/>
            <a:r>
              <a:rPr lang="ru-RU" noProof="0" smtClean="0"/>
              <a:t>Образец текста</a:t>
            </a:r>
          </a:p>
          <a:p>
            <a:pPr lvl="1" rtl="0" eaLnBrk="1" latinLnBrk="0" hangingPunct="1"/>
            <a:r>
              <a:rPr lang="ru-RU" noProof="0" smtClean="0"/>
              <a:t>Второй уровень</a:t>
            </a:r>
          </a:p>
          <a:p>
            <a:pPr lvl="2" rtl="0" eaLnBrk="1" latinLnBrk="0" hangingPunct="1"/>
            <a:r>
              <a:rPr lang="ru-RU" noProof="0" smtClean="0"/>
              <a:t>Третий уровень</a:t>
            </a:r>
          </a:p>
          <a:p>
            <a:pPr lvl="3" rtl="0" eaLnBrk="1" latinLnBrk="0" hangingPunct="1"/>
            <a:r>
              <a:rPr lang="ru-RU" noProof="0" smtClean="0"/>
              <a:t>Четвертый уровень</a:t>
            </a:r>
          </a:p>
          <a:p>
            <a:pPr lvl="4" rtl="0" eaLnBrk="1" latinLnBrk="0" hangingPunct="1"/>
            <a:r>
              <a:rPr lang="ru-RU" noProof="0" smtClean="0"/>
              <a:t>Пятый уровень</a:t>
            </a:r>
            <a:endParaRPr kumimoji="0" lang="ru-RU" noProof="0"/>
          </a:p>
        </p:txBody>
      </p:sp>
      <p:sp>
        <p:nvSpPr>
          <p:cNvPr id="3" name="Текст 2"/>
          <p:cNvSpPr>
            <a:spLocks noGrp="1"/>
          </p:cNvSpPr>
          <p:nvPr>
            <p:ph type="body" idx="2" hasCustomPrompt="1"/>
          </p:nvPr>
        </p:nvSpPr>
        <p:spPr>
          <a:xfrm>
            <a:off x="1219200" y="1600200"/>
            <a:ext cx="2540000" cy="4495800"/>
          </a:xfrm>
        </p:spPr>
        <p:txBody>
          <a:bodyPr rtlCol="0"/>
          <a:lstStyle>
            <a:lvl1pPr marL="0" indent="0">
              <a:buNone/>
              <a:defRPr sz="1800"/>
            </a:lvl1pPr>
            <a:lvl2pPr>
              <a:buNone/>
              <a:defRPr sz="1200"/>
            </a:lvl2pPr>
            <a:lvl3pPr>
              <a:buNone/>
              <a:defRPr sz="1000"/>
            </a:lvl3pPr>
            <a:lvl4pPr>
              <a:buNone/>
              <a:defRPr sz="900"/>
            </a:lvl4pPr>
            <a:lvl5pPr>
              <a:buNone/>
              <a:defRPr sz="900"/>
            </a:lvl5pPr>
          </a:lstStyle>
          <a:p>
            <a:pPr lvl="0" rtl="0" eaLnBrk="1" latinLnBrk="0" hangingPunct="1"/>
            <a:r>
              <a:rPr lang="ru-RU" noProof="0"/>
              <a:t>Щелкните, чтобы изменить стили текста образца слайда</a:t>
            </a:r>
          </a:p>
        </p:txBody>
      </p:sp>
      <p:sp>
        <p:nvSpPr>
          <p:cNvPr id="7" name="Номер слайда 6"/>
          <p:cNvSpPr>
            <a:spLocks noGrp="1"/>
          </p:cNvSpPr>
          <p:nvPr>
            <p:ph type="sldNum" sz="quarter" idx="12"/>
          </p:nvPr>
        </p:nvSpPr>
        <p:spPr/>
        <p:txBody>
          <a:bodyPr rtlCol="0"/>
          <a:lstStyle/>
          <a:p>
            <a:pPr rtl="0"/>
            <a:fld id="{401CF334-2D5C-4859-84A6-CA7E6E43FAEB}" type="slidenum">
              <a:rPr lang="ru-RU" noProof="0" smtClean="0"/>
              <a:pPr rtl="0"/>
              <a:t>‹#›</a:t>
            </a:fld>
            <a:endParaRPr lang="ru-RU" noProof="0"/>
          </a:p>
        </p:txBody>
      </p:sp>
      <p:sp>
        <p:nvSpPr>
          <p:cNvPr id="6" name="Нижний колонтитул 5"/>
          <p:cNvSpPr>
            <a:spLocks noGrp="1"/>
          </p:cNvSpPr>
          <p:nvPr>
            <p:ph type="ftr" sz="quarter" idx="11"/>
          </p:nvPr>
        </p:nvSpPr>
        <p:spPr/>
        <p:txBody>
          <a:bodyPr rtlCol="0"/>
          <a:lstStyle/>
          <a:p>
            <a:pPr rtl="0"/>
            <a:r>
              <a:rPr lang="ru-RU" noProof="0"/>
              <a:t>Добавить нижний колонтитул</a:t>
            </a:r>
          </a:p>
        </p:txBody>
      </p:sp>
      <p:sp>
        <p:nvSpPr>
          <p:cNvPr id="5" name="Дата 4"/>
          <p:cNvSpPr>
            <a:spLocks noGrp="1"/>
          </p:cNvSpPr>
          <p:nvPr>
            <p:ph type="dt" sz="half" idx="10"/>
          </p:nvPr>
        </p:nvSpPr>
        <p:spPr/>
        <p:txBody>
          <a:bodyPr rtlCol="0"/>
          <a:lstStyle/>
          <a:p>
            <a:pPr rtl="0"/>
            <a:fld id="{ECF3DC96-0E3D-4A6C-B747-1CF25C15BFC7}" type="datetime1">
              <a:rPr lang="ru-RU" noProof="0" smtClean="0"/>
              <a:pPr rtl="0"/>
              <a:t>01.01.2020</a:t>
            </a:fld>
            <a:endParaRPr lang="ru-RU" noProof="0"/>
          </a:p>
        </p:txBody>
      </p:sp>
    </p:spTree>
    <p:extLst>
      <p:ext uri="{BB962C8B-B14F-4D97-AF65-F5344CB8AC3E}">
        <p14:creationId xmlns:p14="http://schemas.microsoft.com/office/powerpoint/2010/main" val="35662695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11" name="Прямоугольник 10"/>
          <p:cNvSpPr/>
          <p:nvPr/>
        </p:nvSpPr>
        <p:spPr>
          <a:xfrm flipV="1">
            <a:off x="91076" y="4683555"/>
            <a:ext cx="12009120" cy="91440"/>
          </a:xfrm>
          <a:prstGeom prst="rect">
            <a:avLst/>
          </a:prstGeom>
          <a:solidFill>
            <a:schemeClr val="accent1">
              <a:lumMod val="75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ru-RU" sz="1800" noProof="0"/>
          </a:p>
        </p:txBody>
      </p:sp>
      <p:sp>
        <p:nvSpPr>
          <p:cNvPr id="12" name="Прямоугольник 11"/>
          <p:cNvSpPr/>
          <p:nvPr/>
        </p:nvSpPr>
        <p:spPr>
          <a:xfrm>
            <a:off x="91345" y="4650475"/>
            <a:ext cx="12008852"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ru-RU" sz="1800" noProof="0"/>
          </a:p>
        </p:txBody>
      </p:sp>
      <p:sp>
        <p:nvSpPr>
          <p:cNvPr id="13" name="Прямоугольник 12"/>
          <p:cNvSpPr/>
          <p:nvPr/>
        </p:nvSpPr>
        <p:spPr>
          <a:xfrm>
            <a:off x="91348" y="4773225"/>
            <a:ext cx="12008849"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ru-RU" sz="1800" noProof="0"/>
          </a:p>
        </p:txBody>
      </p:sp>
      <p:sp>
        <p:nvSpPr>
          <p:cNvPr id="2" name="Заголовок 1"/>
          <p:cNvSpPr>
            <a:spLocks noGrp="1"/>
          </p:cNvSpPr>
          <p:nvPr>
            <p:ph type="title"/>
          </p:nvPr>
        </p:nvSpPr>
        <p:spPr>
          <a:xfrm>
            <a:off x="1219200" y="4900550"/>
            <a:ext cx="9753600" cy="522288"/>
          </a:xfrm>
        </p:spPr>
        <p:txBody>
          <a:bodyPr rtlCol="0" anchor="ctr">
            <a:noAutofit/>
          </a:bodyPr>
          <a:lstStyle>
            <a:lvl1pPr algn="l">
              <a:buNone/>
              <a:defRPr sz="2800" b="0"/>
            </a:lvl1pPr>
          </a:lstStyle>
          <a:p>
            <a:pPr rtl="0"/>
            <a:r>
              <a:rPr lang="ru-RU" noProof="0" smtClean="0"/>
              <a:t>Образец заголовка</a:t>
            </a:r>
            <a:endParaRPr kumimoji="0" lang="ru-RU" noProof="0"/>
          </a:p>
        </p:txBody>
      </p:sp>
      <p:sp>
        <p:nvSpPr>
          <p:cNvPr id="3" name="Рисунок 2" descr="Пустой заполнитель, вместо которого можно добавить изображение. Щелкните заполнитель и выберите изображение, которое необходимо добавить"/>
          <p:cNvSpPr>
            <a:spLocks noGrp="1"/>
          </p:cNvSpPr>
          <p:nvPr>
            <p:ph type="pic" idx="1" hasCustomPrompt="1"/>
          </p:nvPr>
        </p:nvSpPr>
        <p:spPr>
          <a:xfrm>
            <a:off x="91078" y="66676"/>
            <a:ext cx="12002497" cy="4581525"/>
          </a:xfrm>
          <a:prstGeom prst="round2SameRect">
            <a:avLst>
              <a:gd name="adj1" fmla="val 7101"/>
              <a:gd name="adj2" fmla="val 0"/>
            </a:avLst>
          </a:prstGeom>
          <a:solidFill>
            <a:schemeClr val="bg2"/>
          </a:solidFill>
          <a:ln w="6350">
            <a:solidFill>
              <a:schemeClr val="tx1"/>
            </a:solidFill>
          </a:ln>
        </p:spPr>
        <p:txBody>
          <a:bodyPr rtlCol="0"/>
          <a:lstStyle>
            <a:lvl1pPr marL="0" indent="0">
              <a:buNone/>
              <a:defRPr sz="3200"/>
            </a:lvl1pPr>
          </a:lstStyle>
          <a:p>
            <a:pPr rtl="0"/>
            <a:r>
              <a:rPr lang="ru-RU" noProof="0"/>
              <a:t>Щелкните значок, чтобы добавить фото</a:t>
            </a:r>
            <a:endParaRPr kumimoji="0" lang="ru-RU" noProof="0"/>
          </a:p>
        </p:txBody>
      </p:sp>
      <p:sp>
        <p:nvSpPr>
          <p:cNvPr id="4" name="Текст 3"/>
          <p:cNvSpPr>
            <a:spLocks noGrp="1"/>
          </p:cNvSpPr>
          <p:nvPr>
            <p:ph type="body" sz="half" idx="2" hasCustomPrompt="1"/>
          </p:nvPr>
        </p:nvSpPr>
        <p:spPr>
          <a:xfrm>
            <a:off x="1219200" y="5445825"/>
            <a:ext cx="9753600" cy="685800"/>
          </a:xfrm>
        </p:spPr>
        <p:txBody>
          <a:bodyPr rtlCol="0"/>
          <a:lstStyle>
            <a:lvl1pPr marL="0" indent="0">
              <a:buFontTx/>
              <a:buNone/>
              <a:defRPr sz="1600"/>
            </a:lvl1pPr>
            <a:lvl2pPr>
              <a:defRPr sz="1200"/>
            </a:lvl2pPr>
            <a:lvl3pPr>
              <a:defRPr sz="1000"/>
            </a:lvl3pPr>
            <a:lvl4pPr>
              <a:defRPr sz="900"/>
            </a:lvl4pPr>
            <a:lvl5pPr>
              <a:defRPr sz="900"/>
            </a:lvl5pPr>
          </a:lstStyle>
          <a:p>
            <a:pPr lvl="0" rtl="0" eaLnBrk="1" latinLnBrk="0" hangingPunct="1"/>
            <a:r>
              <a:rPr lang="ru-RU" noProof="0"/>
              <a:t>Щелкните, чтобы изменить стили текста образца слайда</a:t>
            </a:r>
          </a:p>
        </p:txBody>
      </p:sp>
      <p:sp>
        <p:nvSpPr>
          <p:cNvPr id="7" name="Номер слайда 6"/>
          <p:cNvSpPr>
            <a:spLocks noGrp="1"/>
          </p:cNvSpPr>
          <p:nvPr>
            <p:ph type="sldNum" sz="quarter" idx="12"/>
          </p:nvPr>
        </p:nvSpPr>
        <p:spPr>
          <a:xfrm>
            <a:off x="195072" y="6208776"/>
            <a:ext cx="609600" cy="457200"/>
          </a:xfrm>
        </p:spPr>
        <p:txBody>
          <a:bodyPr rtlCol="0"/>
          <a:lstStyle/>
          <a:p>
            <a:pPr rtl="0"/>
            <a:fld id="{401CF334-2D5C-4859-84A6-CA7E6E43FAEB}" type="slidenum">
              <a:rPr lang="ru-RU" noProof="0" smtClean="0"/>
              <a:pPr rtl="0"/>
              <a:t>‹#›</a:t>
            </a:fld>
            <a:endParaRPr lang="ru-RU" noProof="0"/>
          </a:p>
        </p:txBody>
      </p:sp>
      <p:sp>
        <p:nvSpPr>
          <p:cNvPr id="6" name="Нижний колонтитул 5"/>
          <p:cNvSpPr>
            <a:spLocks noGrp="1"/>
          </p:cNvSpPr>
          <p:nvPr>
            <p:ph type="ftr" sz="quarter" idx="11"/>
          </p:nvPr>
        </p:nvSpPr>
        <p:spPr>
          <a:xfrm>
            <a:off x="1219200" y="6172200"/>
            <a:ext cx="5181600" cy="457200"/>
          </a:xfrm>
        </p:spPr>
        <p:txBody>
          <a:bodyPr rtlCol="0"/>
          <a:lstStyle/>
          <a:p>
            <a:pPr rtl="0"/>
            <a:r>
              <a:rPr lang="ru-RU" noProof="0"/>
              <a:t>Добавить нижний колонтитул</a:t>
            </a:r>
          </a:p>
        </p:txBody>
      </p:sp>
      <p:sp>
        <p:nvSpPr>
          <p:cNvPr id="5" name="Дата 4"/>
          <p:cNvSpPr>
            <a:spLocks noGrp="1"/>
          </p:cNvSpPr>
          <p:nvPr>
            <p:ph type="dt" sz="half" idx="10"/>
          </p:nvPr>
        </p:nvSpPr>
        <p:spPr/>
        <p:txBody>
          <a:bodyPr rtlCol="0"/>
          <a:lstStyle/>
          <a:p>
            <a:pPr rtl="0"/>
            <a:fld id="{6E4A8E33-4930-467C-94CD-23353E56D882}" type="datetime1">
              <a:rPr lang="ru-RU" noProof="0" smtClean="0"/>
              <a:pPr rtl="0"/>
              <a:t>01.01.2020</a:t>
            </a:fld>
            <a:endParaRPr lang="ru-RU" noProof="0"/>
          </a:p>
        </p:txBody>
      </p:sp>
    </p:spTree>
    <p:extLst>
      <p:ext uri="{BB962C8B-B14F-4D97-AF65-F5344CB8AC3E}">
        <p14:creationId xmlns:p14="http://schemas.microsoft.com/office/powerpoint/2010/main" val="37265774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Ref idx="1003">
        <a:schemeClr val="bg1"/>
      </p:bgRef>
    </p:bg>
    <p:spTree>
      <p:nvGrpSpPr>
        <p:cNvPr id="1" name=""/>
        <p:cNvGrpSpPr/>
        <p:nvPr/>
      </p:nvGrpSpPr>
      <p:grpSpPr>
        <a:xfrm>
          <a:off x="0" y="0"/>
          <a:ext cx="0" cy="0"/>
          <a:chOff x="0" y="0"/>
          <a:chExt cx="0" cy="0"/>
        </a:xfrm>
      </p:grpSpPr>
      <p:sp>
        <p:nvSpPr>
          <p:cNvPr id="9" name="Прямоугольник 8"/>
          <p:cNvSpPr/>
          <p:nvPr/>
        </p:nvSpPr>
        <p:spPr>
          <a:xfrm>
            <a:off x="0" y="0"/>
            <a:ext cx="12192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rtl="0" eaLnBrk="1" latinLnBrk="0" hangingPunct="1"/>
            <a:endParaRPr kumimoji="0" lang="ru-RU" sz="1800" noProof="0"/>
          </a:p>
        </p:txBody>
      </p:sp>
      <p:sp useBgFill="1">
        <p:nvSpPr>
          <p:cNvPr id="8" name="Скругленный прямоугольник 7"/>
          <p:cNvSpPr/>
          <p:nvPr/>
        </p:nvSpPr>
        <p:spPr>
          <a:xfrm>
            <a:off x="85344" y="69755"/>
            <a:ext cx="12017829"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rtlCol="0" anchor="ctr"/>
          <a:lstStyle/>
          <a:p>
            <a:pPr algn="ctr" rtl="0" eaLnBrk="1" latinLnBrk="0" hangingPunct="1"/>
            <a:endParaRPr kumimoji="0" lang="ru-RU" sz="1800" noProof="0"/>
          </a:p>
        </p:txBody>
      </p:sp>
      <p:sp>
        <p:nvSpPr>
          <p:cNvPr id="22" name="Заголовок 21"/>
          <p:cNvSpPr>
            <a:spLocks noGrp="1"/>
          </p:cNvSpPr>
          <p:nvPr>
            <p:ph type="title"/>
          </p:nvPr>
        </p:nvSpPr>
        <p:spPr>
          <a:xfrm>
            <a:off x="1219200" y="274638"/>
            <a:ext cx="10363200" cy="1143000"/>
          </a:xfrm>
          <a:prstGeom prst="rect">
            <a:avLst/>
          </a:prstGeom>
        </p:spPr>
        <p:txBody>
          <a:bodyPr bIns="91440" rtlCol="0" anchor="b" anchorCtr="0">
            <a:normAutofit/>
          </a:bodyPr>
          <a:lstStyle/>
          <a:p>
            <a:pPr rtl="0"/>
            <a:r>
              <a:rPr lang="ru-RU" noProof="0"/>
              <a:t>Образец заголовка</a:t>
            </a:r>
            <a:endParaRPr kumimoji="0" lang="ru-RU" noProof="0"/>
          </a:p>
        </p:txBody>
      </p:sp>
      <p:sp>
        <p:nvSpPr>
          <p:cNvPr id="13" name="Текст 12"/>
          <p:cNvSpPr>
            <a:spLocks noGrp="1"/>
          </p:cNvSpPr>
          <p:nvPr>
            <p:ph type="body" idx="1"/>
          </p:nvPr>
        </p:nvSpPr>
        <p:spPr>
          <a:xfrm>
            <a:off x="1219200" y="1447800"/>
            <a:ext cx="10363200" cy="4572000"/>
          </a:xfrm>
          <a:prstGeom prst="rect">
            <a:avLst/>
          </a:prstGeom>
        </p:spPr>
        <p:txBody>
          <a:bodyPr rtlCol="0">
            <a:normAutofit/>
          </a:bodyPr>
          <a:lstStyle/>
          <a:p>
            <a:pPr lvl="0" rtl="0" eaLnBrk="1" latinLnBrk="0" hangingPunct="1"/>
            <a:r>
              <a:rPr lang="ru-RU" noProof="0"/>
              <a:t>Образец текста</a:t>
            </a:r>
          </a:p>
          <a:p>
            <a:pPr lvl="1" rtl="0" eaLnBrk="1" latinLnBrk="0" hangingPunct="1"/>
            <a:r>
              <a:rPr lang="ru-RU" noProof="0"/>
              <a:t>Второй уровень</a:t>
            </a:r>
          </a:p>
          <a:p>
            <a:pPr lvl="2" rtl="0" eaLnBrk="1" latinLnBrk="0" hangingPunct="1"/>
            <a:r>
              <a:rPr lang="ru-RU" noProof="0"/>
              <a:t>Третий уровень</a:t>
            </a:r>
          </a:p>
          <a:p>
            <a:pPr lvl="3" rtl="0" eaLnBrk="1" latinLnBrk="0" hangingPunct="1"/>
            <a:r>
              <a:rPr lang="ru-RU" noProof="0"/>
              <a:t>Четвертый уровень</a:t>
            </a:r>
          </a:p>
          <a:p>
            <a:pPr lvl="4" rtl="0" eaLnBrk="1" latinLnBrk="0" hangingPunct="1"/>
            <a:r>
              <a:rPr lang="ru-RU" noProof="0"/>
              <a:t>Пятый уровень</a:t>
            </a:r>
            <a:endParaRPr kumimoji="0" lang="ru-RU" noProof="0"/>
          </a:p>
        </p:txBody>
      </p:sp>
      <p:sp>
        <p:nvSpPr>
          <p:cNvPr id="23" name="Номер слайда 22"/>
          <p:cNvSpPr>
            <a:spLocks noGrp="1"/>
          </p:cNvSpPr>
          <p:nvPr>
            <p:ph type="sldNum" sz="quarter" idx="4"/>
          </p:nvPr>
        </p:nvSpPr>
        <p:spPr>
          <a:xfrm>
            <a:off x="195072" y="6210300"/>
            <a:ext cx="609600" cy="457200"/>
          </a:xfrm>
          <a:prstGeom prst="ellipse">
            <a:avLst/>
          </a:prstGeom>
          <a:solidFill>
            <a:schemeClr val="accent1">
              <a:lumMod val="75000"/>
            </a:schemeClr>
          </a:solidFill>
        </p:spPr>
        <p:txBody>
          <a:bodyPr wrap="none" lIns="0" tIns="0" rIns="0" bIns="0" rtlCol="0" anchor="ctr" anchorCtr="1">
            <a:noAutofit/>
          </a:bodyPr>
          <a:lstStyle>
            <a:lvl1pPr algn="ctr" eaLnBrk="1" latinLnBrk="0" hangingPunct="1">
              <a:defRPr kumimoji="0" sz="1400">
                <a:solidFill>
                  <a:srgbClr val="FFFFFF"/>
                </a:solidFill>
                <a:latin typeface="+mj-lt"/>
                <a:ea typeface="+mj-ea"/>
                <a:cs typeface="+mj-cs"/>
              </a:defRPr>
            </a:lvl1pPr>
          </a:lstStyle>
          <a:p>
            <a:pPr rtl="0"/>
            <a:fld id="{401CF334-2D5C-4859-84A6-CA7E6E43FAEB}" type="slidenum">
              <a:rPr lang="ru-RU" noProof="0" smtClean="0"/>
              <a:pPr rtl="0"/>
              <a:t>‹#›</a:t>
            </a:fld>
            <a:endParaRPr lang="ru-RU" noProof="0"/>
          </a:p>
        </p:txBody>
      </p:sp>
      <p:sp>
        <p:nvSpPr>
          <p:cNvPr id="3" name="Нижний колонтитул 2"/>
          <p:cNvSpPr>
            <a:spLocks noGrp="1"/>
          </p:cNvSpPr>
          <p:nvPr>
            <p:ph type="ftr" sz="quarter" idx="3"/>
          </p:nvPr>
        </p:nvSpPr>
        <p:spPr>
          <a:xfrm>
            <a:off x="1219200" y="6172200"/>
            <a:ext cx="5283200" cy="457200"/>
          </a:xfrm>
          <a:prstGeom prst="rect">
            <a:avLst/>
          </a:prstGeom>
        </p:spPr>
        <p:txBody>
          <a:bodyPr rtlCol="0" anchor="ctr" anchorCtr="0"/>
          <a:lstStyle>
            <a:lvl1pPr eaLnBrk="1" latinLnBrk="0" hangingPunct="1">
              <a:defRPr kumimoji="0" sz="1400">
                <a:solidFill>
                  <a:schemeClr val="tx2"/>
                </a:solidFill>
              </a:defRPr>
            </a:lvl1pPr>
          </a:lstStyle>
          <a:p>
            <a:pPr rtl="0"/>
            <a:r>
              <a:rPr lang="ru-RU" noProof="0"/>
              <a:t>Добавить нижний колонтитул</a:t>
            </a:r>
          </a:p>
        </p:txBody>
      </p:sp>
      <p:sp>
        <p:nvSpPr>
          <p:cNvPr id="14" name="Дата 13"/>
          <p:cNvSpPr>
            <a:spLocks noGrp="1"/>
          </p:cNvSpPr>
          <p:nvPr>
            <p:ph type="dt" sz="half" idx="2"/>
          </p:nvPr>
        </p:nvSpPr>
        <p:spPr>
          <a:xfrm>
            <a:off x="8229600" y="6191250"/>
            <a:ext cx="3302000" cy="476250"/>
          </a:xfrm>
          <a:prstGeom prst="rect">
            <a:avLst/>
          </a:prstGeom>
        </p:spPr>
        <p:txBody>
          <a:bodyPr rtlCol="0" anchor="ctr" anchorCtr="0"/>
          <a:lstStyle>
            <a:lvl1pPr algn="r" eaLnBrk="1" latinLnBrk="0" hangingPunct="1">
              <a:defRPr kumimoji="0" sz="1400">
                <a:solidFill>
                  <a:schemeClr val="tx2"/>
                </a:solidFill>
              </a:defRPr>
            </a:lvl1pPr>
          </a:lstStyle>
          <a:p>
            <a:pPr rtl="0"/>
            <a:fld id="{EDCD6CAD-7947-462F-98AB-CDBAD6BADCCE}" type="datetime1">
              <a:rPr lang="ru-RU" noProof="0" smtClean="0"/>
              <a:pPr rtl="0"/>
              <a:t>01.01.2020</a:t>
            </a:fld>
            <a:endParaRPr lang="ru-RU" noProof="0"/>
          </a:p>
        </p:txBody>
      </p:sp>
    </p:spTree>
    <p:extLst>
      <p:ext uri="{BB962C8B-B14F-4D97-AF65-F5344CB8AC3E}">
        <p14:creationId xmlns:p14="http://schemas.microsoft.com/office/powerpoint/2010/main" val="3930970780"/>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lumMod val="75000"/>
          </a:schemeClr>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lumMod val="75000"/>
          </a:schemeClr>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lumMod val="60000"/>
            <a:lumOff val="4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lumMod val="75000"/>
          </a:schemeClr>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lumMod val="75000"/>
          </a:schemeClr>
        </a:buClr>
        <a:buChar char="•"/>
        <a:defRPr kumimoji="0" sz="1800" kern="1200">
          <a:solidFill>
            <a:schemeClr val="tx1"/>
          </a:solidFill>
          <a:latin typeface="+mn-lt"/>
          <a:ea typeface="+mn-ea"/>
          <a:cs typeface="+mn-cs"/>
        </a:defRPr>
      </a:lvl8pPr>
      <a:lvl9pPr marL="2526030" indent="-285750" algn="l" rtl="0" eaLnBrk="1" latinLnBrk="0" hangingPunct="1">
        <a:spcBef>
          <a:spcPts val="370"/>
        </a:spcBef>
        <a:buClr>
          <a:schemeClr val="accent3">
            <a:lumMod val="50000"/>
          </a:schemeClr>
        </a:buClr>
        <a:buFont typeface="Arial" panose="020B0604020202020204" pitchFamily="34" charset="0"/>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ctrTitle"/>
          </p:nvPr>
        </p:nvSpPr>
        <p:spPr/>
        <p:txBody>
          <a:bodyPr rtlCol="0"/>
          <a:lstStyle/>
          <a:p>
            <a:pPr rtl="0"/>
            <a:r>
              <a:rPr b="1" smtClean="0"/>
              <a:t> Common Mistakes Teachers Make</a:t>
            </a:r>
            <a:endParaRPr lang="ru-RU" b="1" dirty="0"/>
          </a:p>
        </p:txBody>
      </p:sp>
      <p:sp>
        <p:nvSpPr>
          <p:cNvPr id="4" name="Подзаголовок 3"/>
          <p:cNvSpPr>
            <a:spLocks noGrp="1"/>
          </p:cNvSpPr>
          <p:nvPr>
            <p:ph type="subTitle" idx="1"/>
          </p:nvPr>
        </p:nvSpPr>
        <p:spPr>
          <a:xfrm>
            <a:off x="6636824" y="3636499"/>
            <a:ext cx="4504788" cy="1600200"/>
          </a:xfrm>
        </p:spPr>
        <p:txBody>
          <a:bodyPr rtlCol="0"/>
          <a:lstStyle/>
          <a:p>
            <a:pPr algn="l"/>
            <a:r>
              <a:rPr lang="ru" sz="2800" b="1" dirty="0" smtClean="0">
                <a:solidFill>
                  <a:schemeClr val="accent2">
                    <a:lumMod val="75000"/>
                  </a:schemeClr>
                </a:solidFill>
              </a:rPr>
              <a:t>Решитько Юлия Ивановна</a:t>
            </a:r>
          </a:p>
          <a:p>
            <a:pPr algn="l"/>
            <a:r>
              <a:rPr lang="ru-RU" sz="2800" b="1" dirty="0" smtClean="0">
                <a:solidFill>
                  <a:schemeClr val="accent2">
                    <a:lumMod val="75000"/>
                  </a:schemeClr>
                </a:solidFill>
              </a:rPr>
              <a:t>у</a:t>
            </a:r>
            <a:r>
              <a:rPr lang="ru" sz="2800" b="1" dirty="0" smtClean="0">
                <a:solidFill>
                  <a:schemeClr val="accent2">
                    <a:lumMod val="75000"/>
                  </a:schemeClr>
                </a:solidFill>
              </a:rPr>
              <a:t>читель английского языка</a:t>
            </a:r>
          </a:p>
          <a:p>
            <a:pPr algn="l"/>
            <a:r>
              <a:rPr lang="ru" sz="2800" b="1" dirty="0" smtClean="0">
                <a:solidFill>
                  <a:schemeClr val="accent2">
                    <a:lumMod val="75000"/>
                  </a:schemeClr>
                </a:solidFill>
              </a:rPr>
              <a:t>МБОУ СОШ № 3</a:t>
            </a:r>
            <a:r>
              <a:rPr lang="en-US" sz="2800" b="1" dirty="0" smtClean="0">
                <a:solidFill>
                  <a:schemeClr val="accent2">
                    <a:lumMod val="75000"/>
                  </a:schemeClr>
                </a:solidFill>
              </a:rPr>
              <a:t>, </a:t>
            </a:r>
            <a:r>
              <a:rPr lang="ru-RU" sz="2800" b="1" dirty="0" smtClean="0">
                <a:solidFill>
                  <a:schemeClr val="accent2">
                    <a:lumMod val="75000"/>
                  </a:schemeClr>
                </a:solidFill>
              </a:rPr>
              <a:t>г</a:t>
            </a:r>
            <a:r>
              <a:rPr lang="ru" sz="2800" b="1" dirty="0" smtClean="0">
                <a:solidFill>
                  <a:schemeClr val="accent2">
                    <a:lumMod val="75000"/>
                  </a:schemeClr>
                </a:solidFill>
              </a:rPr>
              <a:t>. Чехов</a:t>
            </a:r>
          </a:p>
          <a:p>
            <a:pPr rtl="0"/>
            <a:endParaRPr lang="ru-RU" dirty="0"/>
          </a:p>
        </p:txBody>
      </p:sp>
    </p:spTree>
    <p:extLst>
      <p:ext uri="{BB962C8B-B14F-4D97-AF65-F5344CB8AC3E}">
        <p14:creationId xmlns:p14="http://schemas.microsoft.com/office/powerpoint/2010/main" val="15660735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1219200" y="422030"/>
            <a:ext cx="10363200" cy="995607"/>
          </a:xfrm>
        </p:spPr>
        <p:txBody>
          <a:bodyPr rtlCol="0"/>
          <a:lstStyle/>
          <a:p>
            <a:r>
              <a:rPr lang="en-US" b="1" dirty="0" smtClean="0">
                <a:solidFill>
                  <a:schemeClr val="accent2">
                    <a:lumMod val="75000"/>
                  </a:schemeClr>
                </a:solidFill>
              </a:rPr>
              <a:t>Flying with the fastest</a:t>
            </a:r>
            <a:r>
              <a:rPr lang="en-US" dirty="0" smtClean="0">
                <a:solidFill>
                  <a:schemeClr val="accent2">
                    <a:lumMod val="75000"/>
                  </a:schemeClr>
                </a:solidFill>
              </a:rPr>
              <a:t>.</a:t>
            </a:r>
            <a:endParaRPr lang="ru-RU" dirty="0">
              <a:solidFill>
                <a:schemeClr val="accent2">
                  <a:lumMod val="75000"/>
                </a:schemeClr>
              </a:solidFill>
            </a:endParaRPr>
          </a:p>
        </p:txBody>
      </p:sp>
      <p:sp>
        <p:nvSpPr>
          <p:cNvPr id="2" name="Объект 1"/>
          <p:cNvSpPr>
            <a:spLocks noGrp="1"/>
          </p:cNvSpPr>
          <p:nvPr>
            <p:ph sz="quarter" idx="1"/>
          </p:nvPr>
        </p:nvSpPr>
        <p:spPr>
          <a:xfrm>
            <a:off x="1097279" y="2039814"/>
            <a:ext cx="10733649" cy="3979985"/>
          </a:xfrm>
        </p:spPr>
        <p:txBody>
          <a:bodyPr rtlCol="0"/>
          <a:lstStyle/>
          <a:p>
            <a:pPr marL="0" lvl="0" indent="0" algn="just">
              <a:spcBef>
                <a:spcPts val="0"/>
              </a:spcBef>
              <a:buNone/>
            </a:pPr>
            <a:r>
              <a:rPr lang="en-US" b="1" dirty="0" smtClean="0"/>
              <a:t>If you only listen to the first people who speak, it’s very easy to get a false impression of how difficult or easy something is. You may find that the strongest and fastest students dominate and you get little idea of how to majority or the class finds the work.</a:t>
            </a:r>
            <a:endParaRPr lang="ru-RU" b="1" dirty="0" smtClean="0"/>
          </a:p>
          <a:p>
            <a:pPr rtl="0">
              <a:buNone/>
            </a:pPr>
            <a:endParaRPr lang="ru-RU" dirty="0"/>
          </a:p>
        </p:txBody>
      </p:sp>
    </p:spTree>
    <p:extLst>
      <p:ext uri="{BB962C8B-B14F-4D97-AF65-F5344CB8AC3E}">
        <p14:creationId xmlns:p14="http://schemas.microsoft.com/office/powerpoint/2010/main" val="19809769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rtlCol="0"/>
          <a:lstStyle/>
          <a:p>
            <a:r>
              <a:rPr lang="en-US" b="1" dirty="0" smtClean="0">
                <a:solidFill>
                  <a:schemeClr val="accent2">
                    <a:lumMod val="75000"/>
                  </a:schemeClr>
                </a:solidFill>
              </a:rPr>
              <a:t>Respond, not react.</a:t>
            </a:r>
            <a:endParaRPr lang="ru-RU" b="1" dirty="0">
              <a:solidFill>
                <a:schemeClr val="accent2">
                  <a:lumMod val="75000"/>
                </a:schemeClr>
              </a:solidFill>
            </a:endParaRPr>
          </a:p>
        </p:txBody>
      </p:sp>
      <p:sp>
        <p:nvSpPr>
          <p:cNvPr id="2" name="Объект 1"/>
          <p:cNvSpPr>
            <a:spLocks noGrp="1"/>
          </p:cNvSpPr>
          <p:nvPr>
            <p:ph sz="quarter" idx="1"/>
          </p:nvPr>
        </p:nvSpPr>
        <p:spPr>
          <a:xfrm>
            <a:off x="1055077" y="1828800"/>
            <a:ext cx="10761785" cy="4191000"/>
          </a:xfrm>
        </p:spPr>
        <p:txBody>
          <a:bodyPr rtlCol="0"/>
          <a:lstStyle/>
          <a:p>
            <a:pPr marL="0" lvl="0" indent="0" algn="just">
              <a:spcBef>
                <a:spcPts val="0"/>
              </a:spcBef>
              <a:buNone/>
            </a:pPr>
            <a:r>
              <a:rPr lang="en-US" b="1" dirty="0" smtClean="0"/>
              <a:t>It is extremely important for teachers to remember to respond and not react. There is a big difference between the two. A person who reacts acts impulsively and out of emotion. The person who responds, on the other hand, takes more time before acting and separates his or her emotions from decisions he makes. It is a good rule to follow in all areas of life, but it is especially important to remember when your class is just plain getting on your nerves. Do not let your emotions get the better of you but instead stay calm and make logical responses.</a:t>
            </a:r>
            <a:endParaRPr lang="ru-RU" b="1" dirty="0" smtClean="0"/>
          </a:p>
          <a:p>
            <a:pPr rtl="0">
              <a:buNone/>
            </a:pPr>
            <a:endParaRPr lang="ru-RU" dirty="0"/>
          </a:p>
        </p:txBody>
      </p:sp>
    </p:spTree>
    <p:extLst>
      <p:ext uri="{BB962C8B-B14F-4D97-AF65-F5344CB8AC3E}">
        <p14:creationId xmlns:p14="http://schemas.microsoft.com/office/powerpoint/2010/main" val="18150005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rtlCol="0"/>
          <a:lstStyle/>
          <a:p>
            <a:pPr algn="ctr"/>
            <a:r>
              <a:rPr lang="en-US" b="1" dirty="0" smtClean="0">
                <a:solidFill>
                  <a:schemeClr val="accent2">
                    <a:lumMod val="75000"/>
                  </a:schemeClr>
                </a:solidFill>
              </a:rPr>
              <a:t>Bibliography</a:t>
            </a:r>
            <a:endParaRPr lang="ru-RU" dirty="0">
              <a:solidFill>
                <a:schemeClr val="accent2">
                  <a:lumMod val="75000"/>
                </a:schemeClr>
              </a:solidFill>
            </a:endParaRPr>
          </a:p>
        </p:txBody>
      </p:sp>
      <p:sp>
        <p:nvSpPr>
          <p:cNvPr id="2" name="Объект 1"/>
          <p:cNvSpPr>
            <a:spLocks noGrp="1"/>
          </p:cNvSpPr>
          <p:nvPr>
            <p:ph sz="quarter" idx="1"/>
          </p:nvPr>
        </p:nvSpPr>
        <p:spPr>
          <a:xfrm>
            <a:off x="1219199" y="1447800"/>
            <a:ext cx="10611729" cy="4572000"/>
          </a:xfrm>
        </p:spPr>
        <p:txBody>
          <a:bodyPr rtlCol="0"/>
          <a:lstStyle/>
          <a:p>
            <a:pPr>
              <a:buNone/>
            </a:pPr>
            <a:r>
              <a:rPr lang="en-US" b="1" dirty="0" smtClean="0"/>
              <a:t> </a:t>
            </a:r>
            <a:endParaRPr lang="ru-RU" dirty="0" smtClean="0"/>
          </a:p>
          <a:p>
            <a:pPr lvl="0"/>
            <a:r>
              <a:rPr lang="en-US" b="1" dirty="0" smtClean="0"/>
              <a:t>James Scrivener. Learning Teaching.</a:t>
            </a:r>
            <a:endParaRPr lang="ru-RU" dirty="0" smtClean="0"/>
          </a:p>
          <a:p>
            <a:pPr lvl="0"/>
            <a:r>
              <a:rPr lang="en-US" b="1" dirty="0" smtClean="0"/>
              <a:t>Mistakes we make.</a:t>
            </a:r>
            <a:endParaRPr lang="ru-RU" dirty="0" smtClean="0"/>
          </a:p>
          <a:p>
            <a:pPr lvl="0"/>
            <a:r>
              <a:rPr lang="en-US" b="1" dirty="0" smtClean="0"/>
              <a:t>Roger Gower, Diane Phillips, Steve Waters. Teaching Practice. A handbook for teachers in training. </a:t>
            </a:r>
            <a:endParaRPr lang="ru-RU" dirty="0" smtClean="0"/>
          </a:p>
          <a:p>
            <a:pPr rtl="0">
              <a:buNone/>
            </a:pPr>
            <a:endParaRPr lang="ru-RU" dirty="0"/>
          </a:p>
        </p:txBody>
      </p:sp>
    </p:spTree>
    <p:extLst>
      <p:ext uri="{BB962C8B-B14F-4D97-AF65-F5344CB8AC3E}">
        <p14:creationId xmlns:p14="http://schemas.microsoft.com/office/powerpoint/2010/main" val="38996026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sz="quarter" idx="1"/>
          </p:nvPr>
        </p:nvSpPr>
        <p:spPr>
          <a:xfrm>
            <a:off x="689317" y="1955409"/>
            <a:ext cx="11127545" cy="4064390"/>
          </a:xfrm>
        </p:spPr>
        <p:txBody>
          <a:bodyPr rtlCol="0"/>
          <a:lstStyle/>
          <a:p>
            <a:pPr indent="0" algn="just">
              <a:spcBef>
                <a:spcPts val="0"/>
              </a:spcBef>
              <a:buNone/>
            </a:pPr>
            <a:r>
              <a:rPr lang="en-US" b="1" dirty="0" smtClean="0"/>
              <a:t>This is what I also call the “Saying out loud things you should just keep to yourself”  syndrome. It goes something like this: you say to your class “Ok, so, we are going to play this game, but we’re going to use the board instead of these cute little photocopies I had planned to give you, but  I can’t give you as the copier is broken. Sorry about that, but these things happen and well, we need to adapt and adjust to what we have”. And it goes on and on and on. Needless to say, students don’t need to hear all of this. Silence is good. It’s ok for students to have some quiet time while you set up a game of activity.</a:t>
            </a:r>
            <a:endParaRPr lang="ru-RU" b="1" dirty="0" smtClean="0"/>
          </a:p>
          <a:p>
            <a:pPr rtl="0">
              <a:buNone/>
            </a:pPr>
            <a:endParaRPr lang="ru-RU" dirty="0"/>
          </a:p>
        </p:txBody>
      </p:sp>
      <p:sp>
        <p:nvSpPr>
          <p:cNvPr id="5" name="Прямоугольник 4"/>
          <p:cNvSpPr/>
          <p:nvPr/>
        </p:nvSpPr>
        <p:spPr>
          <a:xfrm>
            <a:off x="1645919" y="520505"/>
            <a:ext cx="8820443" cy="1323439"/>
          </a:xfrm>
          <a:prstGeom prst="rect">
            <a:avLst/>
          </a:prstGeom>
        </p:spPr>
        <p:txBody>
          <a:bodyPr wrap="square">
            <a:spAutoFit/>
          </a:bodyPr>
          <a:lstStyle/>
          <a:p>
            <a:r>
              <a:rPr lang="en-US" sz="4000" b="1" dirty="0" smtClean="0">
                <a:solidFill>
                  <a:schemeClr val="accent1">
                    <a:lumMod val="50000"/>
                  </a:schemeClr>
                </a:solidFill>
                <a:latin typeface="+mj-lt"/>
              </a:rPr>
              <a:t>You indulge in useless blabber. </a:t>
            </a:r>
            <a:r>
              <a:rPr lang="ru-RU" sz="4000" b="1" dirty="0" smtClean="0">
                <a:solidFill>
                  <a:schemeClr val="accent1">
                    <a:lumMod val="50000"/>
                  </a:schemeClr>
                </a:solidFill>
                <a:latin typeface="+mj-lt"/>
              </a:rPr>
              <a:t/>
            </a:r>
            <a:br>
              <a:rPr lang="ru-RU" sz="4000" b="1" dirty="0" smtClean="0">
                <a:solidFill>
                  <a:schemeClr val="accent1">
                    <a:lumMod val="50000"/>
                  </a:schemeClr>
                </a:solidFill>
                <a:latin typeface="+mj-lt"/>
              </a:rPr>
            </a:br>
            <a:endParaRPr lang="ru-RU" sz="4000" dirty="0">
              <a:latin typeface="+mj-lt"/>
            </a:endParaRPr>
          </a:p>
        </p:txBody>
      </p:sp>
    </p:spTree>
    <p:extLst>
      <p:ext uri="{BB962C8B-B14F-4D97-AF65-F5344CB8AC3E}">
        <p14:creationId xmlns:p14="http://schemas.microsoft.com/office/powerpoint/2010/main" val="17278528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1219200" y="478302"/>
            <a:ext cx="9936480" cy="773723"/>
          </a:xfrm>
        </p:spPr>
        <p:txBody>
          <a:bodyPr rtlCol="0"/>
          <a:lstStyle/>
          <a:p>
            <a:r>
              <a:rPr lang="en-US" b="1" dirty="0" smtClean="0">
                <a:solidFill>
                  <a:schemeClr val="accent1">
                    <a:lumMod val="50000"/>
                  </a:schemeClr>
                </a:solidFill>
              </a:rPr>
              <a:t>The running commentary</a:t>
            </a:r>
            <a:r>
              <a:rPr lang="ru-RU" b="1" dirty="0" smtClean="0">
                <a:solidFill>
                  <a:schemeClr val="accent1">
                    <a:lumMod val="50000"/>
                  </a:schemeClr>
                </a:solidFill>
              </a:rPr>
              <a:t>.</a:t>
            </a:r>
            <a:endParaRPr lang="ru-RU" dirty="0"/>
          </a:p>
        </p:txBody>
      </p:sp>
      <p:sp>
        <p:nvSpPr>
          <p:cNvPr id="2" name="Объект 1"/>
          <p:cNvSpPr>
            <a:spLocks noGrp="1"/>
          </p:cNvSpPr>
          <p:nvPr>
            <p:ph sz="quarter" idx="1"/>
          </p:nvPr>
        </p:nvSpPr>
        <p:spPr>
          <a:xfrm>
            <a:off x="1041009" y="1885071"/>
            <a:ext cx="10775853" cy="4134728"/>
          </a:xfrm>
        </p:spPr>
        <p:txBody>
          <a:bodyPr rtlCol="0"/>
          <a:lstStyle/>
          <a:p>
            <a:pPr marL="0" indent="0" algn="just">
              <a:spcBef>
                <a:spcPts val="0"/>
              </a:spcBef>
              <a:buNone/>
            </a:pPr>
            <a:r>
              <a:rPr lang="en-US" b="1" dirty="0" smtClean="0"/>
              <a:t>The running commentary. Teacher: “So now what I’m going to do is I’m going to move my chair over here and sit down and now I’m going tear up these pieces of paper and when I’ve done that what I’m going ask you to do is, if you don’t mind”.  Don’t use ten words where one will do. You may feel it is more polite to say </a:t>
            </a:r>
            <a:r>
              <a:rPr lang="en-US" b="1" i="1" dirty="0" smtClean="0"/>
              <a:t>I wonder if you’d mind repeating this,</a:t>
            </a:r>
            <a:r>
              <a:rPr lang="en-US" b="1" dirty="0" smtClean="0"/>
              <a:t> but </a:t>
            </a:r>
            <a:r>
              <a:rPr lang="en-US" b="1" i="1" dirty="0" smtClean="0"/>
              <a:t>Repeat </a:t>
            </a:r>
            <a:r>
              <a:rPr lang="en-US" b="1" dirty="0" smtClean="0"/>
              <a:t>with an appropriate gesture, using a friendly tone of voice, is much quicker, more efficient and less confusing for students. When presenting new language a clear context is usually a much better way of conveying meaning than a long explanation.</a:t>
            </a:r>
            <a:endParaRPr lang="ru-RU" b="1" dirty="0" smtClean="0"/>
          </a:p>
          <a:p>
            <a:pPr rtl="0"/>
            <a:endParaRPr lang="ru-RU" dirty="0"/>
          </a:p>
        </p:txBody>
      </p:sp>
    </p:spTree>
    <p:extLst>
      <p:ext uri="{BB962C8B-B14F-4D97-AF65-F5344CB8AC3E}">
        <p14:creationId xmlns:p14="http://schemas.microsoft.com/office/powerpoint/2010/main" val="20889591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1219200" y="548640"/>
            <a:ext cx="10363200" cy="868998"/>
          </a:xfrm>
        </p:spPr>
        <p:txBody>
          <a:bodyPr rtlCol="0"/>
          <a:lstStyle/>
          <a:p>
            <a:r>
              <a:rPr lang="en-US" b="1" dirty="0" smtClean="0">
                <a:solidFill>
                  <a:schemeClr val="accent2">
                    <a:lumMod val="75000"/>
                  </a:schemeClr>
                </a:solidFill>
              </a:rPr>
              <a:t>Helpful sentence completion.</a:t>
            </a:r>
            <a:endParaRPr lang="ru-RU" b="1" dirty="0">
              <a:solidFill>
                <a:schemeClr val="accent2">
                  <a:lumMod val="75000"/>
                </a:schemeClr>
              </a:solidFill>
            </a:endParaRPr>
          </a:p>
        </p:txBody>
      </p:sp>
      <p:sp>
        <p:nvSpPr>
          <p:cNvPr id="2" name="Объект 1"/>
          <p:cNvSpPr>
            <a:spLocks noGrp="1"/>
          </p:cNvSpPr>
          <p:nvPr>
            <p:ph sz="quarter" idx="1"/>
          </p:nvPr>
        </p:nvSpPr>
        <p:spPr>
          <a:xfrm>
            <a:off x="1041009" y="1955409"/>
            <a:ext cx="10761785" cy="4064391"/>
          </a:xfrm>
        </p:spPr>
        <p:txBody>
          <a:bodyPr rtlCol="0"/>
          <a:lstStyle/>
          <a:p>
            <a:pPr lvl="0"/>
            <a:endParaRPr lang="en-US" dirty="0" smtClean="0"/>
          </a:p>
          <a:p>
            <a:pPr marL="0" lvl="0" indent="0" algn="just">
              <a:spcBef>
                <a:spcPts val="0"/>
              </a:spcBef>
              <a:buNone/>
            </a:pPr>
            <a:r>
              <a:rPr lang="en-US" b="1" dirty="0" smtClean="0"/>
              <a:t>You complete their sentences for them. Your student says: “Playing soccer is..” And you jump in and say “fun”? Students need time. If you jump the gun and complete the answer for them, you’re taking away their opportunity to prove to you just how much they’ve learned.</a:t>
            </a:r>
            <a:endParaRPr lang="ru-RU" b="1" dirty="0" smtClean="0"/>
          </a:p>
          <a:p>
            <a:pPr rtl="0">
              <a:buNone/>
            </a:pPr>
            <a:endParaRPr lang="en-US" dirty="0" smtClean="0"/>
          </a:p>
          <a:p>
            <a:pPr rtl="0">
              <a:buNone/>
            </a:pPr>
            <a:endParaRPr lang="ru-RU" dirty="0"/>
          </a:p>
        </p:txBody>
      </p:sp>
    </p:spTree>
    <p:extLst>
      <p:ext uri="{BB962C8B-B14F-4D97-AF65-F5344CB8AC3E}">
        <p14:creationId xmlns:p14="http://schemas.microsoft.com/office/powerpoint/2010/main" val="307260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rtlCol="0">
            <a:normAutofit/>
          </a:bodyPr>
          <a:lstStyle/>
          <a:p>
            <a:r>
              <a:rPr lang="en-US" b="1" dirty="0" smtClean="0">
                <a:solidFill>
                  <a:schemeClr val="accent2">
                    <a:lumMod val="75000"/>
                  </a:schemeClr>
                </a:solidFill>
              </a:rPr>
              <a:t>You ask them if they understand.</a:t>
            </a:r>
            <a:endParaRPr lang="ru-RU" b="1" dirty="0">
              <a:solidFill>
                <a:schemeClr val="accent2">
                  <a:lumMod val="75000"/>
                </a:schemeClr>
              </a:solidFill>
            </a:endParaRPr>
          </a:p>
        </p:txBody>
      </p:sp>
      <p:sp>
        <p:nvSpPr>
          <p:cNvPr id="2" name="Объект 1"/>
          <p:cNvSpPr>
            <a:spLocks noGrp="1"/>
          </p:cNvSpPr>
          <p:nvPr>
            <p:ph sz="quarter" idx="1"/>
          </p:nvPr>
        </p:nvSpPr>
        <p:spPr>
          <a:xfrm>
            <a:off x="1041009" y="2011680"/>
            <a:ext cx="10775853" cy="4008120"/>
          </a:xfrm>
        </p:spPr>
        <p:txBody>
          <a:bodyPr rtlCol="0"/>
          <a:lstStyle/>
          <a:p>
            <a:pPr marL="0" lvl="0" indent="0" algn="just">
              <a:spcBef>
                <a:spcPts val="0"/>
              </a:spcBef>
              <a:buNone/>
            </a:pPr>
            <a:r>
              <a:rPr lang="en-US" b="1" dirty="0" smtClean="0"/>
              <a:t>Imagine I am looking  straight into your eyes and I ask you: “Do you understand?” Most students will feel compelled to say “yes”. Who would actually face the  teacher and say “no”? There are ways to  check for comprehension without having to put students on the spot.  You often need to get clear information about what students have taken in. The best way to do this is to get students to demonstrate their understanding. Try asking them questions, instead, to make sure they have understood.</a:t>
            </a:r>
            <a:endParaRPr lang="ru-RU" b="1" dirty="0" smtClean="0"/>
          </a:p>
          <a:p>
            <a:pPr rtl="0"/>
            <a:endParaRPr lang="ru-RU" dirty="0"/>
          </a:p>
        </p:txBody>
      </p:sp>
    </p:spTree>
    <p:extLst>
      <p:ext uri="{BB962C8B-B14F-4D97-AF65-F5344CB8AC3E}">
        <p14:creationId xmlns:p14="http://schemas.microsoft.com/office/powerpoint/2010/main" val="38672558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rtlCol="0"/>
          <a:lstStyle/>
          <a:p>
            <a:r>
              <a:rPr lang="en-US" b="1" dirty="0" smtClean="0">
                <a:solidFill>
                  <a:schemeClr val="accent2">
                    <a:lumMod val="75000"/>
                  </a:schemeClr>
                </a:solidFill>
              </a:rPr>
              <a:t>You echo your students</a:t>
            </a:r>
            <a:r>
              <a:rPr lang="en-US" dirty="0" smtClean="0">
                <a:solidFill>
                  <a:schemeClr val="accent2">
                    <a:lumMod val="75000"/>
                  </a:schemeClr>
                </a:solidFill>
              </a:rPr>
              <a:t>.</a:t>
            </a:r>
            <a:endParaRPr lang="ru-RU" dirty="0">
              <a:solidFill>
                <a:schemeClr val="accent2">
                  <a:lumMod val="75000"/>
                </a:schemeClr>
              </a:solidFill>
            </a:endParaRPr>
          </a:p>
        </p:txBody>
      </p:sp>
      <p:sp>
        <p:nvSpPr>
          <p:cNvPr id="2" name="Объект 1"/>
          <p:cNvSpPr>
            <a:spLocks noGrp="1"/>
          </p:cNvSpPr>
          <p:nvPr>
            <p:ph sz="quarter" idx="1"/>
          </p:nvPr>
        </p:nvSpPr>
        <p:spPr>
          <a:xfrm>
            <a:off x="1055077" y="2011680"/>
            <a:ext cx="10775852" cy="4008119"/>
          </a:xfrm>
        </p:spPr>
        <p:txBody>
          <a:bodyPr rtlCol="0"/>
          <a:lstStyle/>
          <a:p>
            <a:pPr marL="0" lvl="0" indent="0" algn="just">
              <a:spcBef>
                <a:spcPts val="0"/>
              </a:spcBef>
              <a:buNone/>
            </a:pPr>
            <a:r>
              <a:rPr lang="en-US" b="1" dirty="0" smtClean="0"/>
              <a:t>Student: “I went to the cinema”. Teacher: “You went to the cinema. You went to the cinema”. Who gets more language practice here? There is absolutely no learning value in parroting your students. Second, if you do it immediately after they speak, you may be interrupting their train of thought.</a:t>
            </a:r>
            <a:endParaRPr lang="ru-RU" b="1" dirty="0" smtClean="0"/>
          </a:p>
          <a:p>
            <a:pPr rtl="0"/>
            <a:endParaRPr lang="ru-RU" dirty="0"/>
          </a:p>
        </p:txBody>
      </p:sp>
    </p:spTree>
    <p:extLst>
      <p:ext uri="{BB962C8B-B14F-4D97-AF65-F5344CB8AC3E}">
        <p14:creationId xmlns:p14="http://schemas.microsoft.com/office/powerpoint/2010/main" val="34481002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1219200" y="379828"/>
            <a:ext cx="10358511" cy="1364566"/>
          </a:xfrm>
        </p:spPr>
        <p:txBody>
          <a:bodyPr rtlCol="0">
            <a:noAutofit/>
          </a:bodyPr>
          <a:lstStyle/>
          <a:p>
            <a:r>
              <a:rPr lang="en-US" b="1" dirty="0" smtClean="0">
                <a:solidFill>
                  <a:schemeClr val="accent2">
                    <a:lumMod val="75000"/>
                  </a:schemeClr>
                </a:solidFill>
              </a:rPr>
              <a:t>You don’t check to see if they’ve understood your instructions.</a:t>
            </a:r>
            <a:endParaRPr lang="ru-RU" b="1" dirty="0">
              <a:solidFill>
                <a:schemeClr val="accent2">
                  <a:lumMod val="75000"/>
                </a:schemeClr>
              </a:solidFill>
            </a:endParaRPr>
          </a:p>
        </p:txBody>
      </p:sp>
      <p:sp>
        <p:nvSpPr>
          <p:cNvPr id="2" name="Объект 1"/>
          <p:cNvSpPr>
            <a:spLocks noGrp="1"/>
          </p:cNvSpPr>
          <p:nvPr>
            <p:ph sz="quarter" idx="1"/>
          </p:nvPr>
        </p:nvSpPr>
        <p:spPr>
          <a:xfrm>
            <a:off x="1055077" y="2039815"/>
            <a:ext cx="10761785" cy="3979984"/>
          </a:xfrm>
        </p:spPr>
        <p:txBody>
          <a:bodyPr rtlCol="0"/>
          <a:lstStyle/>
          <a:p>
            <a:pPr marL="0" lvl="0" indent="0" algn="just">
              <a:spcBef>
                <a:spcPts val="0"/>
              </a:spcBef>
              <a:buNone/>
            </a:pPr>
            <a:r>
              <a:rPr lang="en-US" b="1" dirty="0" smtClean="0"/>
              <a:t>So you rattle off a set of instructions in rapid-fire succession and say: “Ok, let’s get started”. This is usually when students start whispering to each other things like “What did she say?” or “What do we do now?” Always check to see if they have gotten your instructions straight. Ask the class: “Ok, class so what do we do first’? And then “Good, you may begin’.</a:t>
            </a:r>
            <a:endParaRPr lang="ru-RU" b="1" dirty="0" smtClean="0"/>
          </a:p>
          <a:p>
            <a:pPr marL="0" indent="0" rtl="0">
              <a:spcBef>
                <a:spcPts val="0"/>
              </a:spcBef>
              <a:buNone/>
            </a:pPr>
            <a:endParaRPr lang="ru-RU" b="1" dirty="0"/>
          </a:p>
        </p:txBody>
      </p:sp>
    </p:spTree>
    <p:extLst>
      <p:ext uri="{BB962C8B-B14F-4D97-AF65-F5344CB8AC3E}">
        <p14:creationId xmlns:p14="http://schemas.microsoft.com/office/powerpoint/2010/main" val="14210128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rtlCol="0"/>
          <a:lstStyle/>
          <a:p>
            <a:r>
              <a:rPr lang="en-US" b="1" dirty="0" smtClean="0">
                <a:solidFill>
                  <a:schemeClr val="accent2">
                    <a:lumMod val="75000"/>
                  </a:schemeClr>
                </a:solidFill>
              </a:rPr>
              <a:t>You give them unclear </a:t>
            </a:r>
            <a:r>
              <a:rPr lang="en-US" b="1" dirty="0" smtClean="0">
                <a:solidFill>
                  <a:schemeClr val="accent2">
                    <a:lumMod val="75000"/>
                  </a:schemeClr>
                </a:solidFill>
              </a:rPr>
              <a:t>instructions</a:t>
            </a:r>
            <a:r>
              <a:rPr lang="ru-RU" b="1" smtClean="0">
                <a:solidFill>
                  <a:schemeClr val="accent2">
                    <a:lumMod val="75000"/>
                  </a:schemeClr>
                </a:solidFill>
              </a:rPr>
              <a:t>.</a:t>
            </a:r>
            <a:endParaRPr lang="ru-RU" b="1" dirty="0">
              <a:solidFill>
                <a:schemeClr val="accent2">
                  <a:lumMod val="75000"/>
                </a:schemeClr>
              </a:solidFill>
            </a:endParaRPr>
          </a:p>
        </p:txBody>
      </p:sp>
      <p:sp>
        <p:nvSpPr>
          <p:cNvPr id="2" name="Объект 1"/>
          <p:cNvSpPr>
            <a:spLocks noGrp="1"/>
          </p:cNvSpPr>
          <p:nvPr>
            <p:ph sz="quarter" idx="1"/>
          </p:nvPr>
        </p:nvSpPr>
        <p:spPr>
          <a:xfrm>
            <a:off x="1041009" y="2039814"/>
            <a:ext cx="10789920" cy="3979985"/>
          </a:xfrm>
        </p:spPr>
        <p:txBody>
          <a:bodyPr rtlCol="0"/>
          <a:lstStyle/>
          <a:p>
            <a:pPr marL="0" lvl="0" indent="0" algn="just">
              <a:spcBef>
                <a:spcPts val="0"/>
              </a:spcBef>
              <a:buNone/>
            </a:pPr>
            <a:r>
              <a:rPr lang="en-US" b="1" dirty="0" smtClean="0"/>
              <a:t>This mistake goes hand in hand with the previous. Try to use words you know they will understand. Give them steps that are easy to follow.</a:t>
            </a:r>
            <a:endParaRPr lang="ru-RU" b="1" dirty="0"/>
          </a:p>
        </p:txBody>
      </p:sp>
    </p:spTree>
    <p:extLst>
      <p:ext uri="{BB962C8B-B14F-4D97-AF65-F5344CB8AC3E}">
        <p14:creationId xmlns:p14="http://schemas.microsoft.com/office/powerpoint/2010/main" val="1697637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1219200" y="274638"/>
            <a:ext cx="10363200" cy="1143000"/>
          </a:xfrm>
        </p:spPr>
        <p:txBody>
          <a:bodyPr rtlCol="0"/>
          <a:lstStyle/>
          <a:p>
            <a:r>
              <a:rPr lang="en-US" b="1" dirty="0" smtClean="0">
                <a:solidFill>
                  <a:schemeClr val="accent2">
                    <a:lumMod val="75000"/>
                  </a:schemeClr>
                </a:solidFill>
              </a:rPr>
              <a:t>Insufficient authority\</a:t>
            </a:r>
            <a:r>
              <a:rPr lang="en-US" b="1" dirty="0" err="1" smtClean="0">
                <a:solidFill>
                  <a:schemeClr val="accent2">
                    <a:lumMod val="75000"/>
                  </a:schemeClr>
                </a:solidFill>
              </a:rPr>
              <a:t>overpoliteness</a:t>
            </a:r>
            <a:r>
              <a:rPr lang="en-US" b="1" dirty="0" smtClean="0">
                <a:solidFill>
                  <a:schemeClr val="accent2">
                    <a:lumMod val="75000"/>
                  </a:schemeClr>
                </a:solidFill>
              </a:rPr>
              <a:t> </a:t>
            </a:r>
            <a:r>
              <a:rPr lang="en-US" dirty="0" smtClean="0"/>
              <a:t>.</a:t>
            </a:r>
            <a:endParaRPr lang="ru-RU" dirty="0"/>
          </a:p>
        </p:txBody>
      </p:sp>
      <p:sp>
        <p:nvSpPr>
          <p:cNvPr id="2" name="Объект 1"/>
          <p:cNvSpPr>
            <a:spLocks noGrp="1"/>
          </p:cNvSpPr>
          <p:nvPr>
            <p:ph sz="quarter" idx="1"/>
          </p:nvPr>
        </p:nvSpPr>
        <p:spPr>
          <a:xfrm>
            <a:off x="1069145" y="2025748"/>
            <a:ext cx="10775852" cy="3994052"/>
          </a:xfrm>
        </p:spPr>
        <p:txBody>
          <a:bodyPr rtlCol="0"/>
          <a:lstStyle/>
          <a:p>
            <a:pPr marL="0" lvl="0" indent="0" algn="just">
              <a:spcBef>
                <a:spcPts val="0"/>
              </a:spcBef>
              <a:buNone/>
            </a:pPr>
            <a:r>
              <a:rPr lang="en-US" b="1" dirty="0" smtClean="0"/>
              <a:t>Teacher: “So if you don’t mind, it would be very nice if you could just stop the activity if you feel that’s ok”. This kind of pussyfooting is a common way in which teachers undermine themselves. Be clear. So what you need to say without hiding is. Tell your own natural authority and let it speak clearly.</a:t>
            </a:r>
            <a:endParaRPr lang="ru-RU" b="1" dirty="0" smtClean="0"/>
          </a:p>
          <a:p>
            <a:pPr rtl="0">
              <a:buNone/>
            </a:pPr>
            <a:endParaRPr lang="ru-RU" dirty="0"/>
          </a:p>
        </p:txBody>
      </p:sp>
    </p:spTree>
    <p:extLst>
      <p:ext uri="{BB962C8B-B14F-4D97-AF65-F5344CB8AC3E}">
        <p14:creationId xmlns:p14="http://schemas.microsoft.com/office/powerpoint/2010/main" val="22654638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резентация бизнес-плана">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spDef>
      <a:spPr/>
      <a:bodyPr rtlCol="0" anchor="ctr"/>
      <a:lstStyle>
        <a:defPPr algn="ctr">
          <a:defRPr dirty="0"/>
        </a:defPPr>
      </a:lstStyle>
      <a:style>
        <a:lnRef idx="1">
          <a:schemeClr val="accent1"/>
        </a:lnRef>
        <a:fillRef idx="2">
          <a:schemeClr val="accent1"/>
        </a:fillRef>
        <a:effectRef idx="1">
          <a:schemeClr val="accent1"/>
        </a:effectRef>
        <a:fontRef idx="minor">
          <a:schemeClr val="dk1"/>
        </a:fontRef>
      </a:style>
    </a:spDef>
    <a:lnDef>
      <a:spPr/>
      <a:bodyPr/>
      <a:lstStyle/>
      <a:style>
        <a:lnRef idx="1">
          <a:schemeClr val="accent1"/>
        </a:lnRef>
        <a:fillRef idx="0">
          <a:schemeClr val="accent1"/>
        </a:fillRef>
        <a:effectRef idx="0">
          <a:schemeClr val="accent1"/>
        </a:effectRef>
        <a:fontRef idx="minor">
          <a:schemeClr val="tx1"/>
        </a:fontRef>
      </a:style>
    </a:lnDef>
    <a:txDef>
      <a:spPr>
        <a:noFill/>
        <a:ln>
          <a:solidFill>
            <a:schemeClr val="bg2"/>
          </a:solidFill>
        </a:ln>
      </a:spPr>
      <a:bodyPr wrap="square" rtlCol="0" anchor="ctr" anchorCtr="1">
        <a:spAutoFit/>
      </a:bodyPr>
      <a:lstStyle>
        <a:defPPr>
          <a:defRPr dirty="0"/>
        </a:defPPr>
      </a:lstStyle>
    </a:txDef>
  </a:objectDefaults>
  <a:extraClrSchemeLst/>
  <a:extLst>
    <a:ext uri="{05A4C25C-085E-4340-85A3-A5531E510DB2}">
      <thm15:themeFamily xmlns:thm15="http://schemas.microsoft.com/office/thememl/2012/main" name="Office_26627881_TF03460662" id="{601F1448-F95A-4E9D-BB5F-02494BE5E87A}" vid="{6B7377A5-069E-441C-A7D5-E302F3086782}"/>
    </a:ext>
  </a:extLst>
</a:theme>
</file>

<file path=ppt/theme/theme2.xml><?xml version="1.0" encoding="utf-8"?>
<a:theme xmlns:a="http://schemas.openxmlformats.org/drawingml/2006/main" name="Тема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Тема Office">
  <a:themeElements>
    <a:clrScheme name="Orange Red">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Презентация бизнес-плана</Template>
  <TotalTime>38</TotalTime>
  <Words>945</Words>
  <Application>Microsoft Office PowerPoint</Application>
  <PresentationFormat>Широкоэкранный</PresentationFormat>
  <Paragraphs>42</Paragraphs>
  <Slides>12</Slides>
  <Notes>12</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12</vt:i4>
      </vt:variant>
    </vt:vector>
  </HeadingPairs>
  <TitlesOfParts>
    <vt:vector size="17" baseType="lpstr">
      <vt:lpstr>Arial</vt:lpstr>
      <vt:lpstr>Calibri</vt:lpstr>
      <vt:lpstr>Cambria</vt:lpstr>
      <vt:lpstr>Wingdings 2</vt:lpstr>
      <vt:lpstr>Презентация бизнес-плана</vt:lpstr>
      <vt:lpstr> Common Mistakes Teachers Make</vt:lpstr>
      <vt:lpstr>Презентация PowerPoint</vt:lpstr>
      <vt:lpstr>The running commentary.</vt:lpstr>
      <vt:lpstr>Helpful sentence completion.</vt:lpstr>
      <vt:lpstr>You ask them if they understand.</vt:lpstr>
      <vt:lpstr>You echo your students.</vt:lpstr>
      <vt:lpstr>You don’t check to see if they’ve understood your instructions.</vt:lpstr>
      <vt:lpstr>You give them unclear instructions.</vt:lpstr>
      <vt:lpstr>Insufficient authority\overpoliteness .</vt:lpstr>
      <vt:lpstr>Flying with the fastest.</vt:lpstr>
      <vt:lpstr>Respond, not react.</vt:lpstr>
      <vt:lpstr>Bibliography</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Название компании</dc:title>
  <dc:creator>пк</dc:creator>
  <cp:lastModifiedBy>пк</cp:lastModifiedBy>
  <cp:revision>37</cp:revision>
  <dcterms:created xsi:type="dcterms:W3CDTF">2019-12-29T14:34:44Z</dcterms:created>
  <dcterms:modified xsi:type="dcterms:W3CDTF">2020-01-01T14:30:28Z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0x010100AA3F7D94069FF64A86F7DFF56D60E3BE</vt:lpwstr>
  </property>
  <property fmtid="{D5CDD505-2E9C-101B-9397-08002B2CF9AE}" pid="3" name="Order">
    <vt:r8>74069300</vt:r8>
  </property>
  <property fmtid="{D5CDD505-2E9C-101B-9397-08002B2CF9AE}" pid="4" name="HiddenCategoryTags">
    <vt:lpwstr/>
  </property>
  <property fmtid="{D5CDD505-2E9C-101B-9397-08002B2CF9AE}" pid="5" name="InternalTags">
    <vt:lpwstr/>
  </property>
  <property fmtid="{D5CDD505-2E9C-101B-9397-08002B2CF9AE}" pid="6" name="FeatureTags">
    <vt:lpwstr/>
  </property>
  <property fmtid="{D5CDD505-2E9C-101B-9397-08002B2CF9AE}" pid="7" name="LocalizationTags">
    <vt:lpwstr/>
  </property>
  <property fmtid="{D5CDD505-2E9C-101B-9397-08002B2CF9AE}" pid="8" name="CategoryTags">
    <vt:lpwstr/>
  </property>
  <property fmtid="{D5CDD505-2E9C-101B-9397-08002B2CF9AE}" pid="9" name="Applications">
    <vt:lpwstr/>
  </property>
  <property fmtid="{D5CDD505-2E9C-101B-9397-08002B2CF9AE}" pid="10" name="CampaignTags">
    <vt:lpwstr/>
  </property>
  <property fmtid="{D5CDD505-2E9C-101B-9397-08002B2CF9AE}" pid="11" name="ScenarioTags">
    <vt:lpwstr/>
  </property>
</Properties>
</file>