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1"/>
  </p:sldMasterIdLst>
  <p:sldIdLst>
    <p:sldId id="272" r:id="rId2"/>
    <p:sldId id="267" r:id="rId3"/>
    <p:sldId id="261" r:id="rId4"/>
    <p:sldId id="266" r:id="rId5"/>
    <p:sldId id="258" r:id="rId6"/>
    <p:sldId id="262" r:id="rId7"/>
    <p:sldId id="263" r:id="rId8"/>
    <p:sldId id="264" r:id="rId9"/>
    <p:sldId id="265" r:id="rId10"/>
    <p:sldId id="273" r:id="rId11"/>
    <p:sldId id="268" r:id="rId12"/>
    <p:sldId id="269" r:id="rId13"/>
    <p:sldId id="270" r:id="rId14"/>
    <p:sldId id="259" r:id="rId15"/>
    <p:sldId id="260" r:id="rId16"/>
    <p:sldId id="274" r:id="rId17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54" autoAdjust="0"/>
    <p:restoredTop sz="94660"/>
  </p:normalViewPr>
  <p:slideViewPr>
    <p:cSldViewPr>
      <p:cViewPr varScale="1">
        <p:scale>
          <a:sx n="69" d="100"/>
          <a:sy n="69" d="100"/>
        </p:scale>
        <p:origin x="121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B1280-BF1F-4B2E-8735-B7B3BEB53F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66287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B90C0-15C1-4F3D-A6DA-C7DFB6C658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5393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1F176-933A-4DB4-B706-6720D45296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37612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4688" y="971550"/>
            <a:ext cx="600075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99288" y="2613025"/>
            <a:ext cx="601662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48177" y="3771174"/>
            <a:ext cx="5540814" cy="342174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CC77A-3527-4B22-9D0A-8D083E10559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7598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3124201"/>
            <a:ext cx="6620968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FC9C3-6664-4399-A386-260E1E6C1E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44107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16"/>
          <p:cNvCxnSpPr/>
          <p:nvPr/>
        </p:nvCxnSpPr>
        <p:spPr>
          <a:xfrm>
            <a:off x="2795588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7"/>
          <p:cNvCxnSpPr/>
          <p:nvPr/>
        </p:nvCxnSpPr>
        <p:spPr>
          <a:xfrm>
            <a:off x="5222875" y="2133600"/>
            <a:ext cx="0" cy="3967163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232E6-D72A-46CC-8DAD-604603F812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7729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6"/>
          <p:cNvCxnSpPr/>
          <p:nvPr/>
        </p:nvCxnSpPr>
        <p:spPr>
          <a:xfrm>
            <a:off x="2795588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7"/>
          <p:cNvCxnSpPr/>
          <p:nvPr/>
        </p:nvCxnSpPr>
        <p:spPr>
          <a:xfrm>
            <a:off x="5222875" y="2133600"/>
            <a:ext cx="0" cy="3967163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0A2D2-9919-453A-B58D-DA1DBEE078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265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3BAE1-A77F-4E6D-B79A-398A77735B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5396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00FC3-9622-4003-AB35-9040F38916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235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355B3-8192-4EA3-B854-0D894276A8E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3464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4F986-9778-4DFB-ABF9-C7DAF949034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8591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A44BF-0BC4-4388-AC72-75A8216310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1686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1E7CD-9997-436D-981F-65920C73A3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12459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06A22-BBCE-4BDC-91AD-06DEB6922D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90490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03DC9-BC40-4FA9-8BB3-42A0955B02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70950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B9611-2C34-4560-8FAE-6969E59BA2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8020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32815-E40C-4B64-A79D-27818D0D0B1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0826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4000"/>
                </a:schemeClr>
              </a:gs>
              <a:gs pos="73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0000"/>
                </a:schemeClr>
              </a:gs>
              <a:gs pos="66000">
                <a:schemeClr val="accent1">
                  <a:lumMod val="60000"/>
                  <a:lumOff val="40000"/>
                  <a:alpha val="0"/>
                </a:schemeClr>
              </a:gs>
              <a:gs pos="31000">
                <a:schemeClr val="accent1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1000"/>
                </a:schemeClr>
              </a:gs>
              <a:gs pos="75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8000"/>
                </a:schemeClr>
              </a:gs>
              <a:gs pos="72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42" name="Title Placeholder 1"/>
          <p:cNvSpPr>
            <a:spLocks noGrp="1"/>
          </p:cNvSpPr>
          <p:nvPr>
            <p:ph type="title"/>
          </p:nvPr>
        </p:nvSpPr>
        <p:spPr bwMode="auto">
          <a:xfrm>
            <a:off x="484188" y="452438"/>
            <a:ext cx="7056437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4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7088" y="2052638"/>
            <a:ext cx="6711950" cy="419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588" y="1828800"/>
            <a:ext cx="990600" cy="2286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18" y="3263107"/>
            <a:ext cx="3859213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050" y="295275"/>
            <a:ext cx="628650" cy="768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2801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FDA03C-2933-41AC-A9DA-107187BEC1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3" r:id="rId12"/>
    <p:sldLayoutId id="2147483830" r:id="rId13"/>
    <p:sldLayoutId id="2147483834" r:id="rId14"/>
    <p:sldLayoutId id="2147483835" r:id="rId15"/>
    <p:sldLayoutId id="2147483831" r:id="rId16"/>
    <p:sldLayoutId id="2147483832" r:id="rId17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32363" y="2205038"/>
            <a:ext cx="3524250" cy="3671887"/>
          </a:xfrm>
        </p:spPr>
        <p:txBody>
          <a:bodyPr anchor="ctr"/>
          <a:lstStyle/>
          <a:p>
            <a:pPr algn="ctr" eaLnBrk="1" hangingPunct="1"/>
            <a:r>
              <a:rPr lang="ru-RU" altLang="ru-RU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Мой дедушка Ачитаев Егор Сафронович</a:t>
            </a:r>
            <a:r>
              <a:rPr lang="en-US" altLang="ru-RU" sz="4400" smtClean="0"/>
              <a:t/>
            </a:r>
            <a:br>
              <a:rPr lang="en-US" altLang="ru-RU" sz="4400" smtClean="0"/>
            </a:br>
            <a:endParaRPr lang="ru-RU" altLang="ru-RU" sz="440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 flipH="1">
            <a:off x="5003800" y="1844675"/>
            <a:ext cx="73025" cy="71438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None/>
              <a:defRPr/>
            </a:pPr>
            <a:endParaRPr lang="ru-RU" altLang="ru-RU" sz="800"/>
          </a:p>
        </p:txBody>
      </p:sp>
      <p:pic>
        <p:nvPicPr>
          <p:cNvPr id="5124" name="Picture 4" descr="Ачитаев Егор Сафронович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17475"/>
            <a:ext cx="4537075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84188" y="404813"/>
            <a:ext cx="7056437" cy="47625"/>
          </a:xfrm>
        </p:spPr>
        <p:txBody>
          <a:bodyPr/>
          <a:lstStyle/>
          <a:p>
            <a:pPr algn="ctr" eaLnBrk="1" hangingPunct="1"/>
            <a:endParaRPr lang="ru-RU" altLang="ru-RU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125538"/>
            <a:ext cx="7777162" cy="5399087"/>
          </a:xfrm>
        </p:spPr>
        <p:txBody>
          <a:bodyPr rtlCol="0">
            <a:normAutofit fontScale="77500" lnSpcReduction="20000"/>
          </a:bodyPr>
          <a:lstStyle/>
          <a:p>
            <a:pPr algn="just" eaLnBrk="1" fontAlgn="auto" hangingPunct="1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Информация о моем дедушке взята частично из рассказов родственников, из интернета, газетных статей, книг. Так, в  Книге памяти Республики Хакасия 1941-1945 томе 2, изданной в 1995 году </a:t>
            </a:r>
            <a:r>
              <a:rPr lang="ru-RU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г.Абакан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 стр.145 мой дедушка записан как </a:t>
            </a:r>
            <a:r>
              <a:rPr lang="ru-RU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Очетаев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Егор </a:t>
            </a:r>
            <a:r>
              <a:rPr lang="ru-RU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Сафронович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1913 г.р., </a:t>
            </a:r>
            <a:r>
              <a:rPr lang="ru-RU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Аскизский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район, ХАО, ошибочно значится как погибший в бою 11.12.1943г. , и захоронен на Украине. Позже, в книге «Солдаты Победы», выпущенной к 75-летию Победы в 2019г., </a:t>
            </a:r>
            <a:r>
              <a:rPr lang="ru-RU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г.Абакан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 стр. 154-156 статья, посвященная </a:t>
            </a:r>
            <a:r>
              <a:rPr lang="ru-RU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Ачитаеву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Е.С.</a:t>
            </a:r>
          </a:p>
          <a:p>
            <a:pPr algn="just" eaLnBrk="1" fontAlgn="auto" hangingPunct="1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Также в местной газете «</a:t>
            </a:r>
            <a:r>
              <a:rPr lang="ru-RU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Аскизский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труженик» от 07 мая 2015г. на стр. 5 вышла статья «Ты же выжил, солдат», где своими воспоминаниями об отце делится его старшая дочь Евгения Егоровна.</a:t>
            </a:r>
          </a:p>
          <a:p>
            <a:pPr algn="just" eaLnBrk="1" fontAlgn="auto" hangingPunct="1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На сайте «Подвиг народа» есть информация о наградах, архивные данные: приказ о награждении, наградной лист, учетная карточка. На сайте «Память народа» также архивные документы и боевой путь. </a:t>
            </a:r>
          </a:p>
          <a:p>
            <a:pPr algn="just" eaLnBrk="1" fontAlgn="auto" hangingPunct="1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Награды дедушки, статьи, письма находятся у родственников. </a:t>
            </a:r>
          </a:p>
          <a:p>
            <a:pPr algn="just" eaLnBrk="1" fontAlgn="auto" hangingPunct="1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В </a:t>
            </a:r>
            <a:r>
              <a:rPr lang="ru-RU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с.Таштып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мемориальной зоне значится его имя.</a:t>
            </a:r>
          </a:p>
          <a:p>
            <a:pPr algn="just" eaLnBrk="1" fontAlgn="auto" hangingPunct="1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Вся наша семья гордится дедушкой, он является примером для нас, ныне живущих. </a:t>
            </a:r>
          </a:p>
          <a:p>
            <a:pPr algn="just" eaLnBrk="1" fontAlgn="auto" hangingPunct="1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5364" name="Picture 4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0"/>
            <a:ext cx="8997950" cy="674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6388" name="Picture 4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13" y="55563"/>
            <a:ext cx="9069387" cy="680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7412" name="Picture 4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 flipH="1" flipV="1">
            <a:off x="8686800" y="1417638"/>
            <a:ext cx="69850" cy="698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altLang="ru-RU" sz="400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 flipH="1" flipV="1">
            <a:off x="8686800" y="6126163"/>
            <a:ext cx="133350" cy="69850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ru-RU" altLang="ru-RU" sz="800"/>
          </a:p>
        </p:txBody>
      </p:sp>
      <p:pic>
        <p:nvPicPr>
          <p:cNvPr id="18436" name="Picture 4" descr="filterimage (1)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0"/>
            <a:ext cx="6985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 flipH="1" flipV="1">
            <a:off x="8686800" y="1417638"/>
            <a:ext cx="69850" cy="698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altLang="ru-RU" sz="400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 flipH="1" flipV="1">
            <a:off x="8686800" y="6126163"/>
            <a:ext cx="133350" cy="69850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ru-RU" altLang="ru-RU" sz="800"/>
          </a:p>
        </p:txBody>
      </p:sp>
      <p:pic>
        <p:nvPicPr>
          <p:cNvPr id="19460" name="Picture 5" descr="filterimag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0"/>
            <a:ext cx="68421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188" y="452439"/>
            <a:ext cx="7056437" cy="81632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с.Таштып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мемориал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9652" y="1135658"/>
            <a:ext cx="4096270" cy="5461694"/>
          </a:xfrm>
        </p:spPr>
      </p:pic>
    </p:spTree>
    <p:extLst>
      <p:ext uri="{BB962C8B-B14F-4D97-AF65-F5344CB8AC3E}">
        <p14:creationId xmlns:p14="http://schemas.microsoft.com/office/powerpoint/2010/main" val="3854799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84188" y="452438"/>
            <a:ext cx="7056437" cy="1031875"/>
          </a:xfrm>
        </p:spPr>
        <p:txBody>
          <a:bodyPr/>
          <a:lstStyle/>
          <a:p>
            <a:pPr algn="ctr" eaLnBrk="1" hangingPunct="1"/>
            <a:r>
              <a:rPr lang="ru-RU" altLang="ru-RU" smtClean="0"/>
              <a:t>Биография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412875"/>
            <a:ext cx="8064500" cy="4895850"/>
          </a:xfrm>
        </p:spPr>
        <p:txBody>
          <a:bodyPr/>
          <a:lstStyle/>
          <a:p>
            <a:pPr eaLnBrk="1" hangingPunct="1"/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Ачитаев Егор Сафронович, 25.05.1913-05.07.1998г. Ветеран, инвалид ВОВ.</a:t>
            </a:r>
          </a:p>
          <a:p>
            <a:pPr eaLnBrk="1" hangingPunct="1"/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аале Усть-Сос Аскизского района Хакасской Автономной области. </a:t>
            </a:r>
          </a:p>
          <a:p>
            <a:pPr eaLnBrk="1" hangingPunct="1"/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1931 году вступил в колхоз "Наа чуртас". На тот момент больше желающих не было, но со временем батраки по-маленьку стали вступать в колхоз. Отработав год, поступил на курсы продавцов в г.Абакане. Работал продавцом в Усть-Сосе, в Верх-Аскизе, затем стал председателем колхоза. </a:t>
            </a:r>
          </a:p>
          <a:p>
            <a:pPr eaLnBrk="1" hangingPunct="1"/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1934 году женился на Тохтобиной Матрена Павловне. Старшая дочь Евгения родилась в 1935 году. </a:t>
            </a:r>
          </a:p>
          <a:p>
            <a:pPr eaLnBrk="1" hangingPunct="1"/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же году призвали в армию. </a:t>
            </a:r>
          </a:p>
          <a:p>
            <a:pPr eaLnBrk="1" hangingPunct="1"/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1937 году при службе на станции Липовуль обучался на курсах командира 77 стрелкового полка. По состоянию здоровья перевели писарем.</a:t>
            </a:r>
          </a:p>
          <a:p>
            <a:pPr eaLnBrk="1" hangingPunct="1"/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1940 году с января по июль месяц  участвовал в Финской войне. </a:t>
            </a:r>
          </a:p>
          <a:p>
            <a:pPr eaLnBrk="1" hangingPunct="1"/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возвращении домой работал продавцом в д.Чиланы Таштыпского района. Затем перевели в райком партии инструктором.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84188" y="452438"/>
            <a:ext cx="7183437" cy="528637"/>
          </a:xfrm>
        </p:spPr>
        <p:txBody>
          <a:bodyPr/>
          <a:lstStyle/>
          <a:p>
            <a:pPr eaLnBrk="1" hangingPunct="1"/>
            <a:r>
              <a:rPr lang="ru-RU" altLang="ru-RU" sz="3600" smtClean="0"/>
              <a:t>Великая Отечественная Война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dirty="0">
                <a:latin typeface="Times New Roman" panose="02020603050405020304" pitchFamily="18" charset="0"/>
              </a:rPr>
              <a:t>В 1942 году призвали в армию. В Ачинске прошел обучение на заместителя командира. В Новосибирске - курсы политруков. До конца не доучился, отправили на Курскую дугу, где шли ожесточенные бои, сразу вступили в бой за Котельву. Дивизия принимала участие в заключительном этапе Курской битвы, освобождении Черниговской и Полтавской областей. Действуя из района г. Котельва, освободив поселки Опошня и Диканька, в ночь на 23 сентября 1943 года дивизия овладела северо-западной частью Полтавы. Там дедушка получил первое ранение, до конца жизни проносил пулю в бедре ноги. 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dirty="0">
                <a:latin typeface="Times New Roman" panose="02020603050405020304" pitchFamily="18" charset="0"/>
              </a:rPr>
              <a:t>После лечения поступил в 22 ВДГСП 8 Воздушно-Десантной Гвардейской дивизии. Заместителем командира взвода и политруком роты. В ночь на 5 октября 1943 года части 8-й ГВД дивизии форсировали Старый Днепр, а на следующую ночь — реку Днепр и захватили плацдармы на правом берегу в районе населенных пунктов </a:t>
            </a:r>
            <a:r>
              <a:rPr lang="ru-RU" altLang="ru-RU" dirty="0" err="1">
                <a:latin typeface="Times New Roman" panose="02020603050405020304" pitchFamily="18" charset="0"/>
              </a:rPr>
              <a:t>Вороновка</a:t>
            </a:r>
            <a:r>
              <a:rPr lang="ru-RU" altLang="ru-RU" dirty="0">
                <a:latin typeface="Times New Roman" panose="02020603050405020304" pitchFamily="18" charset="0"/>
              </a:rPr>
              <a:t> и </a:t>
            </a:r>
            <a:r>
              <a:rPr lang="ru-RU" altLang="ru-RU" dirty="0" err="1">
                <a:latin typeface="Times New Roman" panose="02020603050405020304" pitchFamily="18" charset="0"/>
              </a:rPr>
              <a:t>Короповка</a:t>
            </a:r>
            <a:r>
              <a:rPr lang="ru-RU" altLang="ru-RU" dirty="0">
                <a:latin typeface="Times New Roman" panose="02020603050405020304" pitchFamily="18" charset="0"/>
              </a:rPr>
              <a:t>. При форсировании Днепра получил второе ранение.</a:t>
            </a: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dirty="0">
                <a:latin typeface="Times New Roman" panose="02020603050405020304" pitchFamily="18" charset="0"/>
              </a:rPr>
              <a:t>Третье ранение получил в Кировоградской области 11.12.1943 года на станции Каменск. 3 месяца пролежал в госпитале, предположительно в </a:t>
            </a:r>
            <a:r>
              <a:rPr lang="ru-RU" altLang="ru-RU" dirty="0" err="1">
                <a:latin typeface="Times New Roman" panose="02020603050405020304" pitchFamily="18" charset="0"/>
              </a:rPr>
              <a:t>г.Котельнич</a:t>
            </a:r>
            <a:r>
              <a:rPr lang="ru-RU" altLang="ru-RU" dirty="0">
                <a:latin typeface="Times New Roman" panose="02020603050405020304" pitchFamily="18" charset="0"/>
              </a:rPr>
              <a:t>. Комиссовали.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Послевоенные</a:t>
            </a:r>
            <a:r>
              <a:rPr lang="ru-RU" altLang="ru-RU" smtClean="0"/>
              <a:t> годы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1484313"/>
            <a:ext cx="7848600" cy="4752975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dirty="0">
                <a:latin typeface="Times New Roman" panose="02020603050405020304" pitchFamily="18" charset="0"/>
              </a:rPr>
              <a:t>Вернулся в </a:t>
            </a:r>
            <a:r>
              <a:rPr lang="ru-RU" altLang="ru-RU" dirty="0" err="1">
                <a:latin typeface="Times New Roman" panose="02020603050405020304" pitchFamily="18" charset="0"/>
              </a:rPr>
              <a:t>Усть-Сос</a:t>
            </a:r>
            <a:r>
              <a:rPr lang="ru-RU" altLang="ru-RU" dirty="0">
                <a:latin typeface="Times New Roman" panose="02020603050405020304" pitchFamily="18" charset="0"/>
              </a:rPr>
              <a:t>, работал председателем в колхозе "</a:t>
            </a:r>
            <a:r>
              <a:rPr lang="ru-RU" altLang="ru-RU" dirty="0" err="1">
                <a:latin typeface="Times New Roman" panose="02020603050405020304" pitchFamily="18" charset="0"/>
              </a:rPr>
              <a:t>Наа</a:t>
            </a:r>
            <a:r>
              <a:rPr lang="ru-RU" altLang="ru-RU" dirty="0">
                <a:latin typeface="Times New Roman" panose="02020603050405020304" pitchFamily="18" charset="0"/>
              </a:rPr>
              <a:t> кус". 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dirty="0">
                <a:latin typeface="Times New Roman" panose="02020603050405020304" pitchFamily="18" charset="0"/>
              </a:rPr>
              <a:t>В 1945 поступил в Красноярскую партийную школу. По возвращении работал в </a:t>
            </a:r>
            <a:r>
              <a:rPr lang="ru-RU" altLang="ru-RU" dirty="0" err="1">
                <a:latin typeface="Times New Roman" panose="02020603050405020304" pitchFamily="18" charset="0"/>
              </a:rPr>
              <a:t>Аскизском</a:t>
            </a:r>
            <a:r>
              <a:rPr lang="ru-RU" altLang="ru-RU" dirty="0">
                <a:latin typeface="Times New Roman" panose="02020603050405020304" pitchFamily="18" charset="0"/>
              </a:rPr>
              <a:t> райкоме партии.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dirty="0">
                <a:latin typeface="Times New Roman" panose="02020603050405020304" pitchFamily="18" charset="0"/>
              </a:rPr>
              <a:t>1947-1953 председателем колхоза "Киров". 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dirty="0">
                <a:latin typeface="Times New Roman" panose="02020603050405020304" pitchFamily="18" charset="0"/>
              </a:rPr>
              <a:t>1954-1957 в </a:t>
            </a:r>
            <a:r>
              <a:rPr lang="ru-RU" altLang="ru-RU" dirty="0" err="1">
                <a:latin typeface="Times New Roman" panose="02020603050405020304" pitchFamily="18" charset="0"/>
              </a:rPr>
              <a:t>Аскизском</a:t>
            </a:r>
            <a:r>
              <a:rPr lang="ru-RU" altLang="ru-RU" dirty="0">
                <a:latin typeface="Times New Roman" panose="02020603050405020304" pitchFamily="18" charset="0"/>
              </a:rPr>
              <a:t> райкоме зональным инструктором. 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dirty="0">
                <a:latin typeface="Times New Roman" panose="02020603050405020304" pitchFamily="18" charset="0"/>
              </a:rPr>
              <a:t>С 1970 года ушел на пенсию как инвалид ВОВ. Но и находясь на пенсии без дела не сидел, открыл в деревне библиотеку, работал корреспондентом газеты "Ленин </a:t>
            </a:r>
            <a:r>
              <a:rPr lang="ru-RU" altLang="ru-RU" dirty="0" err="1">
                <a:latin typeface="Times New Roman" panose="02020603050405020304" pitchFamily="18" charset="0"/>
              </a:rPr>
              <a:t>чолы</a:t>
            </a:r>
            <a:r>
              <a:rPr lang="ru-RU" altLang="ru-RU" dirty="0">
                <a:latin typeface="Times New Roman" panose="02020603050405020304" pitchFamily="18" charset="0"/>
              </a:rPr>
              <a:t>". 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dirty="0">
                <a:latin typeface="Times New Roman" panose="02020603050405020304" pitchFamily="18" charset="0"/>
              </a:rPr>
              <a:t>С женой вырастили 8 детей. </a:t>
            </a:r>
            <a:endParaRPr lang="ru-RU" altLang="ru-RU" dirty="0" smtClean="0">
              <a:latin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Wingdings 3" panose="05040102010807070707" pitchFamily="18" charset="2"/>
              <a:buNone/>
              <a:defRPr/>
            </a:pPr>
            <a:endParaRPr lang="ru-RU" alt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mtClean="0"/>
              <a:t>Награды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981075"/>
            <a:ext cx="8075612" cy="5145088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ru-RU" altLang="ru-RU" sz="800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200" dirty="0">
                <a:latin typeface="Times New Roman" panose="02020603050405020304" pitchFamily="18" charset="0"/>
              </a:rPr>
              <a:t>1. Орден "Красной Звезды"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200" dirty="0">
                <a:latin typeface="Times New Roman" panose="02020603050405020304" pitchFamily="18" charset="0"/>
              </a:rPr>
              <a:t>2</a:t>
            </a:r>
            <a:r>
              <a:rPr lang="ru-RU" altLang="ru-RU" sz="2200" dirty="0" smtClean="0">
                <a:latin typeface="Times New Roman" panose="02020603050405020304" pitchFamily="18" charset="0"/>
              </a:rPr>
              <a:t>.</a:t>
            </a:r>
            <a:r>
              <a:rPr lang="ru-RU" altLang="ru-RU" sz="2200" dirty="0">
                <a:latin typeface="Times New Roman" panose="02020603050405020304" pitchFamily="18" charset="0"/>
              </a:rPr>
              <a:t> Орден Отечественной войны II степени. № наградного документа: 86 дата наградного документа: 06.04.1985г. № записи: 1510599097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200" dirty="0" smtClean="0">
                <a:latin typeface="Times New Roman" panose="02020603050405020304" pitchFamily="18" charset="0"/>
              </a:rPr>
              <a:t>3</a:t>
            </a:r>
            <a:r>
              <a:rPr lang="ru-RU" altLang="ru-RU" sz="2200" dirty="0">
                <a:latin typeface="Times New Roman" panose="02020603050405020304" pitchFamily="18" charset="0"/>
              </a:rPr>
              <a:t>. Нагрудный знак "Гвардия СССР"</a:t>
            </a:r>
            <a:endParaRPr lang="ru-RU" altLang="ru-RU" sz="2200" dirty="0" smtClean="0">
              <a:latin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200" dirty="0" smtClean="0">
                <a:latin typeface="Times New Roman" panose="02020603050405020304" pitchFamily="18" charset="0"/>
              </a:rPr>
              <a:t>4</a:t>
            </a:r>
            <a:r>
              <a:rPr lang="ru-RU" altLang="ru-RU" sz="2200" dirty="0">
                <a:latin typeface="Times New Roman" panose="02020603050405020304" pitchFamily="18" charset="0"/>
              </a:rPr>
              <a:t>. медаль "25 лет Победы в войне 1941-1945"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200" dirty="0">
                <a:latin typeface="Times New Roman" panose="02020603050405020304" pitchFamily="18" charset="0"/>
              </a:rPr>
              <a:t>5. Медаль "Георгий Жуков"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200" dirty="0" smtClean="0">
                <a:latin typeface="Times New Roman" panose="02020603050405020304" pitchFamily="18" charset="0"/>
              </a:rPr>
              <a:t>6</a:t>
            </a:r>
            <a:r>
              <a:rPr lang="ru-RU" altLang="ru-RU" sz="2200" dirty="0">
                <a:latin typeface="Times New Roman" panose="02020603050405020304" pitchFamily="18" charset="0"/>
              </a:rPr>
              <a:t>. Медаль </a:t>
            </a:r>
            <a:r>
              <a:rPr lang="ru-RU" altLang="ru-RU" sz="2200" dirty="0">
                <a:latin typeface="Times New Roman" panose="02020603050405020304" pitchFamily="18" charset="0"/>
              </a:rPr>
              <a:t>""За победу над Германией в Великой Отечественной войне 1941-45 </a:t>
            </a:r>
            <a:r>
              <a:rPr lang="ru-RU" altLang="ru-RU" sz="2200" dirty="0" err="1" smtClean="0">
                <a:latin typeface="Times New Roman" panose="02020603050405020304" pitchFamily="18" charset="0"/>
              </a:rPr>
              <a:t>гг</a:t>
            </a:r>
            <a:r>
              <a:rPr lang="ru-RU" altLang="ru-RU" sz="2200" smtClean="0">
                <a:latin typeface="Times New Roman" panose="02020603050405020304" pitchFamily="18" charset="0"/>
              </a:rPr>
              <a:t>"</a:t>
            </a:r>
            <a:endParaRPr lang="ru-RU" altLang="ru-RU" sz="2200" dirty="0" smtClean="0">
              <a:latin typeface="Times New Roman" panose="02020603050405020304" pitchFamily="18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200" dirty="0" smtClean="0">
                <a:latin typeface="Times New Roman" panose="02020603050405020304" pitchFamily="18" charset="0"/>
              </a:rPr>
              <a:t>7</a:t>
            </a:r>
            <a:r>
              <a:rPr lang="ru-RU" altLang="ru-RU" sz="2200" dirty="0">
                <a:latin typeface="Times New Roman" panose="02020603050405020304" pitchFamily="18" charset="0"/>
              </a:rPr>
              <a:t>. </a:t>
            </a:r>
            <a:r>
              <a:rPr lang="ru-RU" altLang="ru-RU" sz="2200" dirty="0" smtClean="0">
                <a:latin typeface="Times New Roman" panose="02020603050405020304" pitchFamily="18" charset="0"/>
              </a:rPr>
              <a:t>Медаль </a:t>
            </a:r>
            <a:r>
              <a:rPr lang="ru-RU" altLang="ru-RU" sz="2200" dirty="0">
                <a:latin typeface="Times New Roman" panose="02020603050405020304" pitchFamily="18" charset="0"/>
              </a:rPr>
              <a:t>"За освоение целинных земель"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200" dirty="0" smtClean="0">
                <a:latin typeface="Times New Roman" panose="02020603050405020304" pitchFamily="18" charset="0"/>
              </a:rPr>
              <a:t>8. </a:t>
            </a:r>
            <a:r>
              <a:rPr lang="ru-RU" altLang="ru-RU" sz="2200" dirty="0">
                <a:latin typeface="Times New Roman" panose="02020603050405020304" pitchFamily="18" charset="0"/>
              </a:rPr>
              <a:t>Медаль "50 лет вооруженных сил СССР" (1918-1968)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200" dirty="0" smtClean="0">
                <a:latin typeface="Times New Roman" panose="02020603050405020304" pitchFamily="18" charset="0"/>
              </a:rPr>
              <a:t>9. </a:t>
            </a:r>
            <a:r>
              <a:rPr lang="ru-RU" altLang="ru-RU" sz="2200" dirty="0">
                <a:latin typeface="Times New Roman" panose="02020603050405020304" pitchFamily="18" charset="0"/>
              </a:rPr>
              <a:t>Медаль "60 лет вооруженных сил СССР" (1918-1978)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200" dirty="0" smtClean="0">
                <a:latin typeface="Times New Roman" panose="02020603050405020304" pitchFamily="18" charset="0"/>
              </a:rPr>
              <a:t>10. </a:t>
            </a:r>
            <a:r>
              <a:rPr lang="ru-RU" altLang="ru-RU" sz="2200" dirty="0">
                <a:latin typeface="Times New Roman" panose="02020603050405020304" pitchFamily="18" charset="0"/>
              </a:rPr>
              <a:t>Медаль "70 лет вооруженных сил СССР" (1918-1988)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200" dirty="0" smtClean="0">
                <a:latin typeface="Times New Roman" panose="02020603050405020304" pitchFamily="18" charset="0"/>
              </a:rPr>
              <a:t>11. </a:t>
            </a:r>
            <a:r>
              <a:rPr lang="ru-RU" altLang="ru-RU" sz="2200" dirty="0">
                <a:latin typeface="Times New Roman" panose="02020603050405020304" pitchFamily="18" charset="0"/>
              </a:rPr>
              <a:t>Медаль "20 лет победы в ВОВ 1941-1945гг" (1945-1965)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200" dirty="0" smtClean="0">
                <a:latin typeface="Times New Roman" panose="02020603050405020304" pitchFamily="18" charset="0"/>
              </a:rPr>
              <a:t>12. </a:t>
            </a:r>
            <a:r>
              <a:rPr lang="ru-RU" altLang="ru-RU" sz="2200" dirty="0">
                <a:latin typeface="Times New Roman" panose="02020603050405020304" pitchFamily="18" charset="0"/>
              </a:rPr>
              <a:t>Медаль "XXX лет победы в ВОВ 1941-1945гг" (1945-1975)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200" dirty="0" smtClean="0">
                <a:latin typeface="Times New Roman" panose="02020603050405020304" pitchFamily="18" charset="0"/>
              </a:rPr>
              <a:t>13. </a:t>
            </a:r>
            <a:r>
              <a:rPr lang="ru-RU" altLang="ru-RU" sz="2200" dirty="0">
                <a:latin typeface="Times New Roman" panose="02020603050405020304" pitchFamily="18" charset="0"/>
              </a:rPr>
              <a:t>Медаль "50 лет победы в ВОВ 1941-1945гг" (1945-1995)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0244" name="Picture 4" descr="IMG_20100529_23134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79400"/>
            <a:ext cx="8424862" cy="631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1268" name="Picture 4" descr="IMG_20100529_23165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87325"/>
            <a:ext cx="8893175" cy="667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2292" name="Picture 4" descr="IMG_20100529_23183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134938"/>
            <a:ext cx="8678863" cy="650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3316" name="Picture 4" descr="IMG_20100529_23202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988"/>
            <a:ext cx="8820150" cy="661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tint val="100000"/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320</TotalTime>
  <Words>799</Words>
  <Application>Microsoft Office PowerPoint</Application>
  <PresentationFormat>Экран (4:3)</PresentationFormat>
  <Paragraphs>44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Century Gothic</vt:lpstr>
      <vt:lpstr>Times New Roman</vt:lpstr>
      <vt:lpstr>Wingdings 3</vt:lpstr>
      <vt:lpstr>Ион</vt:lpstr>
      <vt:lpstr>Мой дедушка Ачитаев Егор Сафронович </vt:lpstr>
      <vt:lpstr>Биография </vt:lpstr>
      <vt:lpstr>Великая Отечественная Война</vt:lpstr>
      <vt:lpstr>Послевоенные годы </vt:lpstr>
      <vt:lpstr>Награды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с.Таштып, мемориал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123</dc:creator>
  <cp:lastModifiedBy>Анжела</cp:lastModifiedBy>
  <cp:revision>19</cp:revision>
  <dcterms:created xsi:type="dcterms:W3CDTF">2015-05-04T10:01:59Z</dcterms:created>
  <dcterms:modified xsi:type="dcterms:W3CDTF">2020-07-28T01:05:37Z</dcterms:modified>
</cp:coreProperties>
</file>