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C955EE-BA35-44F6-BD0E-1967F7ABCE56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371BEA-9DAE-4969-A483-A29E6C13D47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6334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Меры поощрения и наказания в современных семьях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родительский дневник на заметку</a:t>
            </a:r>
            <a:endParaRPr lang="ru-RU" dirty="0"/>
          </a:p>
        </p:txBody>
      </p:sp>
      <p:pic>
        <p:nvPicPr>
          <p:cNvPr id="114690" name="Picture 2" descr="http://elcode-blog.ru/wp-content/uploads/2013/09/0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060848"/>
            <a:ext cx="4686300" cy="452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sz="4000" b="1" u="sng" dirty="0" smtClean="0"/>
              <a:t>Памятка </a:t>
            </a:r>
            <a:r>
              <a:rPr lang="ru-RU" sz="4000" b="1" u="sng" dirty="0" smtClean="0"/>
              <a:t>«Как поощрять ребенка в семье»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0" y="1561800"/>
            <a:ext cx="91440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Как можно чаще одобрительно улыбайтесь своему ребенку: и когда он моет посуду, и когда делает уроки, и когда общается с вами.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Поощряйте своего ребенка жестами: ему будет всегда тепло и уютно, если мама коснется его головы во время приготовления уроков, а папа одобрительно обнимет и пожмет руку.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Словесно выражайте одобрение пусть самому маленькому успеху своего ребенка, его поведению.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Используйте чаще выражения: «ты прав», «мы согласны с твоим мнением» — это формирует в ребенке самоуважение, развивает самоанализ и критичность мышления.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5. Дарите своему ребенку подарки, но при этом учите его их принимать.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6. Формируйте в своей семье традиции и ритуалы поощрения ребенка: день рождения, Новый год, конец учебного года, 1 сентября, удачное выступление, сюрпризы-поздравления и т. д.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7. Учите своего ребенка быть благодарным за любые знаки внимания, проявленные к нему, независимо от суммы денег, затраченных на подарок.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8. Дарите подарки своему ребенку не только с учетом его желаний, но и с учетом возможностей семьи.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9. Для поощрения своего ребенка используйте не только подарки материального плана, но и моральные поощрения, придуманные вами, которые впоследствии станут реликвией в архиве семьи вашего ребенка: грамоты собственного изготовления, стихи, газеты и дружественные шаржи и т. д.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10. Если вы хотите использовать в качестве поощрения деньги, предоставьте ребенку возможность учиться распоряжаться ими разумно.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11. Если ребенок поощряется деньгами, вы должны знать, каким образом он ими распорядился, и обсудить это с ним.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12. Позволяйте своему ребенку иметь карманные деньги, но не оставляйте их расходование без анализа самим ребенком и вами.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13. Если вашему ребенку дарят подарки, никогда не анализируйте с ним их стоимость и ценность. Это может привести к серьезным нравственным проблемам.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14. Учите своего ребенка понимать и ценить поощрения родителей.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Помните! Ваше внимание, любовь и ласка, дружеское участие и расположение могут сделать для вашего ребенка больше, чем самый дорогой подарок! Раны унижения и издевательства не заживают годами, шрамы безразличия и игнорирования остаются на всю жизнь!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580896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aim.ru/wp-content/uploads/2013/05/knut_pria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1"/>
            <a:ext cx="3563888" cy="2613518"/>
          </a:xfrm>
          <a:prstGeom prst="rect">
            <a:avLst/>
          </a:prstGeom>
          <a:noFill/>
        </p:spPr>
      </p:pic>
      <p:pic>
        <p:nvPicPr>
          <p:cNvPr id="1028" name="Picture 4" descr="http://neurologic.ru/wp-content/uploads/2014/10/666_19cc21b1ec_320x2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484784"/>
            <a:ext cx="3048000" cy="2343151"/>
          </a:xfrm>
          <a:prstGeom prst="rect">
            <a:avLst/>
          </a:prstGeom>
          <a:noFill/>
        </p:spPr>
      </p:pic>
      <p:pic>
        <p:nvPicPr>
          <p:cNvPr id="1030" name="Picture 6" descr="http://www.psychologos.ru/images/d/d1/Knut_i_pryanik_vosp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933056"/>
            <a:ext cx="4029075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http://images.myshared.ru/405061/slid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2696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5846"/>
            <a:ext cx="75608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/>
              <a:t>ВОПРОСЫ ДЛЯ ОБСУЖДЕНИЯ</a:t>
            </a:r>
          </a:p>
          <a:p>
            <a:pPr algn="ctr"/>
            <a:r>
              <a:rPr lang="ru-RU" u="sng" dirty="0" smtClean="0"/>
              <a:t> </a:t>
            </a:r>
            <a:endParaRPr lang="ru-RU" dirty="0"/>
          </a:p>
          <a:p>
            <a:r>
              <a:rPr lang="ru-RU" dirty="0"/>
              <a:t>1</a:t>
            </a:r>
            <a:r>
              <a:rPr lang="ru-RU" sz="2400" dirty="0"/>
              <a:t>. Можно ли воспитывать ребенка без наказаний? </a:t>
            </a:r>
          </a:p>
          <a:p>
            <a:r>
              <a:rPr lang="ru-RU" sz="2400" dirty="0"/>
              <a:t>2. Что может послужить в вашей семье поводом для наказания? </a:t>
            </a:r>
          </a:p>
          <a:p>
            <a:r>
              <a:rPr lang="ru-RU" sz="2400" dirty="0"/>
              <a:t>3. Как реагирует ваш ребенок на наказание? </a:t>
            </a:r>
          </a:p>
          <a:p>
            <a:r>
              <a:rPr lang="ru-RU" sz="2400" dirty="0"/>
              <a:t>4. Всегда ли наказание эффективно воздействует на поведение вашего ребенка? </a:t>
            </a:r>
          </a:p>
          <a:p>
            <a:r>
              <a:rPr lang="ru-RU" sz="2400" dirty="0"/>
              <a:t>5. Как вы ведете себя по отношению к ребенку после того, как наказали его? </a:t>
            </a:r>
          </a:p>
          <a:p>
            <a:r>
              <a:rPr lang="ru-RU" sz="2400" dirty="0"/>
              <a:t>6. Какие меры воздействия на ребенка вы в вашей семье считаете наказанием? </a:t>
            </a:r>
          </a:p>
          <a:p>
            <a:r>
              <a:rPr lang="ru-RU" sz="2400" dirty="0"/>
              <a:t>7. Принимаете ли вы совместное решение по поводу наказания своего ребенка или каждый из родителей делает это в одиночку? </a:t>
            </a:r>
          </a:p>
          <a:p>
            <a:r>
              <a:rPr lang="ru-RU" sz="2400" dirty="0"/>
              <a:t>8. Как долго помнит ваш ребенок наказание? </a:t>
            </a:r>
          </a:p>
          <a:p>
            <a:r>
              <a:rPr lang="ru-RU" sz="2400" dirty="0"/>
              <a:t>9. Какие меры наказания в вашей семье исключены?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4000" dirty="0" smtClean="0"/>
          </a:p>
          <a:p>
            <a:r>
              <a:rPr lang="ru-RU" sz="4000" dirty="0" smtClean="0"/>
              <a:t>Меня </a:t>
            </a:r>
            <a:r>
              <a:rPr lang="ru-RU" sz="4000" dirty="0" smtClean="0"/>
              <a:t>хвалят, если </a:t>
            </a:r>
            <a:r>
              <a:rPr lang="ru-RU" sz="4000" dirty="0" smtClean="0"/>
              <a:t>…</a:t>
            </a:r>
            <a:endParaRPr lang="ru-RU" sz="4000" dirty="0" smtClean="0"/>
          </a:p>
          <a:p>
            <a:r>
              <a:rPr lang="ru-RU" sz="4000" dirty="0" smtClean="0"/>
              <a:t>Мне дарят подарки, если </a:t>
            </a:r>
            <a:r>
              <a:rPr lang="ru-RU" sz="4000" dirty="0" smtClean="0"/>
              <a:t>…</a:t>
            </a:r>
            <a:endParaRPr lang="ru-RU" sz="4000" dirty="0" smtClean="0"/>
          </a:p>
          <a:p>
            <a:r>
              <a:rPr lang="ru-RU" sz="4000" dirty="0" smtClean="0"/>
              <a:t>Мне дарят деньги, если </a:t>
            </a:r>
            <a:r>
              <a:rPr lang="ru-RU" sz="4000" dirty="0" smtClean="0"/>
              <a:t>…</a:t>
            </a:r>
          </a:p>
          <a:p>
            <a:r>
              <a:rPr lang="ru-RU" sz="4000" dirty="0" smtClean="0"/>
              <a:t>Меня наказывают, если…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/>
              <a:t>Ситуация 1 </a:t>
            </a:r>
            <a:endParaRPr lang="ru-RU" dirty="0" smtClean="0"/>
          </a:p>
          <a:p>
            <a:r>
              <a:rPr lang="ru-RU" dirty="0" smtClean="0"/>
              <a:t>Родители долго думали, что подарить дочери к окончанию учебного года в качестве поощрения за хорошую учебу. Купили книгу, которая нужна по программе, и альбом для летних фотографий. Получив подарок, девочка была возмущена: «Я думала, что вы мне что-нибудь приличное купите! Вот подруге родители велосипед купили!»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/>
              <a:t>Ситуация 2</a:t>
            </a:r>
            <a:endParaRPr lang="ru-RU" dirty="0" smtClean="0"/>
          </a:p>
          <a:p>
            <a:r>
              <a:rPr lang="ru-RU" dirty="0" smtClean="0"/>
              <a:t>Родители постоянно ставили мальчика за все провинности в угол. А однажды, будучи еще только в четвертом классе, он сказал своему отцу: </a:t>
            </a:r>
          </a:p>
          <a:p>
            <a:pPr>
              <a:buNone/>
            </a:pPr>
            <a:r>
              <a:rPr lang="ru-RU" dirty="0" smtClean="0"/>
              <a:t>«Еще раз поставишь в угол, сбегу к бабушке. С вами больше жить не буду».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/>
              <a:t>Ситуация 3</a:t>
            </a:r>
            <a:endParaRPr lang="ru-RU" dirty="0" smtClean="0"/>
          </a:p>
          <a:p>
            <a:r>
              <a:rPr lang="ru-RU" dirty="0" smtClean="0"/>
              <a:t>В семье родился маленький ребенок. Старший ребенок резко изменился: все чаще и чаще начал проявлять агрессивность по отношению к родителям, маленький ребенок тоже стал предметом агрессии. </a:t>
            </a:r>
          </a:p>
          <a:p>
            <a:pPr>
              <a:buNone/>
            </a:pPr>
            <a:r>
              <a:rPr lang="ru-RU" dirty="0" smtClean="0"/>
              <a:t>    В </a:t>
            </a:r>
            <a:r>
              <a:rPr lang="ru-RU" dirty="0" smtClean="0"/>
              <a:t>очередной раз, когда мама попросила посидеть с малышом, он ответил: «Я в няньки не нанимался!» Родители были страшно возмущены, последовало наказание за провинность.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 smtClean="0"/>
              <a:t>Ситуация 4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В </a:t>
            </a:r>
            <a:r>
              <a:rPr lang="ru-RU" dirty="0" smtClean="0"/>
              <a:t>этой семье в конце недели дети отчитывались по результатам учебы. Если результаты были, по мнению родителей, хорошими, то дети получали поощрение в виде карманных денег. Если родителей учебные результаты детей не устраивали, они должны были выполнять трудовую повинность по дому и даче: делать полную уборку, поливать огород и т.д.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Работу </a:t>
            </a:r>
            <a:r>
              <a:rPr lang="ru-RU" dirty="0" smtClean="0"/>
              <a:t>можно было найти всегда, и дети старались учиться так, чтобы избежать любым способом наказания трудом.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789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Меры поощрения и наказания в современных семьях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 родительский дневник на заметку</vt:lpstr>
      <vt:lpstr>  Памятка «Как поощрять ребенка в семье» </vt:lpstr>
      <vt:lpstr>Спасибо за внимание!!!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Меры поощрения и наказания в современных семьях</dc:title>
  <dc:creator>Юля</dc:creator>
  <cp:lastModifiedBy>Юля</cp:lastModifiedBy>
  <cp:revision>5</cp:revision>
  <dcterms:created xsi:type="dcterms:W3CDTF">2015-12-14T11:50:57Z</dcterms:created>
  <dcterms:modified xsi:type="dcterms:W3CDTF">2015-12-14T12:31:16Z</dcterms:modified>
</cp:coreProperties>
</file>