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60" r:id="rId3"/>
    <p:sldId id="261" r:id="rId4"/>
    <p:sldId id="263" r:id="rId5"/>
    <p:sldId id="262" r:id="rId6"/>
    <p:sldId id="258" r:id="rId7"/>
    <p:sldId id="269" r:id="rId8"/>
    <p:sldId id="268" r:id="rId9"/>
    <p:sldId id="267" r:id="rId10"/>
    <p:sldId id="275" r:id="rId11"/>
    <p:sldId id="278" r:id="rId12"/>
    <p:sldId id="282" r:id="rId13"/>
    <p:sldId id="272" r:id="rId14"/>
    <p:sldId id="264" r:id="rId15"/>
    <p:sldId id="271" r:id="rId16"/>
    <p:sldId id="270" r:id="rId17"/>
    <p:sldId id="280" r:id="rId18"/>
    <p:sldId id="281" r:id="rId19"/>
    <p:sldId id="274" r:id="rId20"/>
    <p:sldId id="277" r:id="rId21"/>
    <p:sldId id="276" r:id="rId22"/>
    <p:sldId id="283" r:id="rId23"/>
    <p:sldId id="266" r:id="rId24"/>
    <p:sldId id="265" r:id="rId25"/>
    <p:sldId id="25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7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.depositphotos.com/1007647/2947/v/950/depositphotos_29475621-stock-illustration-bamboo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987823" y="429868"/>
            <a:ext cx="5040561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Казенное учреждение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ХМАО-Югры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Урайский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специализированный Дом ребенка»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Проект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"Давайте же мыться, плескаться, купаться»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летний- оздоровительный период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детей раннего возраста </a:t>
            </a:r>
            <a:endParaRPr lang="ru-RU" i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580112" y="2862809"/>
            <a:ext cx="288032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Разработала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Савина Н.А.                                                                                                      Воспитатель группы №7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065032" y="3717032"/>
            <a:ext cx="1898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Г.Урай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 2020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IMG_20200707_195407.jpg"/>
          <p:cNvPicPr>
            <a:picLocks noChangeAspect="1"/>
          </p:cNvPicPr>
          <p:nvPr/>
        </p:nvPicPr>
        <p:blipFill>
          <a:blip r:embed="rId3" cstate="print"/>
          <a:srcRect t="7609" r="-668"/>
          <a:stretch>
            <a:fillRect/>
          </a:stretch>
        </p:blipFill>
        <p:spPr>
          <a:xfrm>
            <a:off x="6156176" y="332656"/>
            <a:ext cx="2647971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200707_19472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72066" y="3789040"/>
            <a:ext cx="3683901" cy="27629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200710_11183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59632" y="2852936"/>
            <a:ext cx="3731907" cy="27989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0" y="1196752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КГН и оздоровительные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процедуры:</a:t>
            </a:r>
            <a:endParaRPr lang="ru-RU" sz="24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 купание, умывание, мытье рук, 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обливание ножек после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прогулки.</a:t>
            </a:r>
            <a:endParaRPr lang="ru-RU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IMG_20200710_083619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620688"/>
            <a:ext cx="4740019" cy="35550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20200716_1838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3212976"/>
            <a:ext cx="4139952" cy="31049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6049114" y="764704"/>
            <a:ext cx="30948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«Ах, водичка хороша»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питьевой режим</a:t>
            </a:r>
            <a:endParaRPr lang="ru-RU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5157192"/>
            <a:ext cx="2830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Плаваем в бассейне</a:t>
            </a:r>
            <a:endParaRPr lang="ru-RU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IMG_20200707_1442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2492896"/>
            <a:ext cx="2787774" cy="3717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200628_14292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404664"/>
            <a:ext cx="3707904" cy="27809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200707_144305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47664" y="3861048"/>
            <a:ext cx="3563888" cy="26729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292080" y="404664"/>
            <a:ext cx="34158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Наблюдение за кошкой. </a:t>
            </a:r>
          </a:p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«Кошка пьет водичку»</a:t>
            </a:r>
            <a:endParaRPr lang="ru-RU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52120" y="1484784"/>
            <a:ext cx="3305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Наблюдение 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за поливом растений</a:t>
            </a:r>
            <a:endParaRPr lang="ru-RU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7704" y="3356992"/>
            <a:ext cx="2876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«Польем цветочки»</a:t>
            </a:r>
            <a:endParaRPr lang="ru-RU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IMG_41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913157" y="1039171"/>
            <a:ext cx="3923928" cy="29429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932040" y="836712"/>
            <a:ext cx="3809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Дыхательная гимнастика 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«Плывет кораблик»</a:t>
            </a:r>
            <a:endParaRPr lang="ru-RU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Рисунок 7" descr="IMG-20200710-WA00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2276872"/>
            <a:ext cx="3003798" cy="40050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1475656" y="5157192"/>
            <a:ext cx="36632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Пальчиковая гимнастика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«Как, кап»</a:t>
            </a:r>
            <a:endParaRPr lang="ru-RU" sz="24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IMG_20200706_0804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268760"/>
            <a:ext cx="3707904" cy="27809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200706_08044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501008"/>
            <a:ext cx="3923928" cy="29429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699792" y="476672"/>
            <a:ext cx="54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Подвижная игра «Солнышко и дождик»</a:t>
            </a:r>
            <a:endParaRPr lang="ru-RU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image-08-07-20-12-48-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404664"/>
            <a:ext cx="3345836" cy="44611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age-08-07-20-12-48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2276872"/>
            <a:ext cx="3165816" cy="4221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259632" y="5589240"/>
            <a:ext cx="3946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Игра «Постирай платочек»</a:t>
            </a:r>
            <a:endParaRPr lang="ru-RU" sz="24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64088" y="908720"/>
            <a:ext cx="2940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Игра «Моем посуду»</a:t>
            </a:r>
            <a:endParaRPr lang="ru-RU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IMG_20200706_0756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404664"/>
            <a:ext cx="3923928" cy="29429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148064" y="908720"/>
            <a:ext cx="3119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Игра «Поймай рыбку»</a:t>
            </a:r>
            <a:endParaRPr lang="ru-RU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4581128"/>
            <a:ext cx="2855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Игра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Что на дне?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endParaRPr lang="ru-RU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Рисунок 9" descr="IMG_402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4728017" y="2480895"/>
            <a:ext cx="4512502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IMG_20200706_0810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5" y="3284984"/>
            <a:ext cx="4224469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899592" y="1412776"/>
            <a:ext cx="3231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Игра «</a:t>
            </a:r>
            <a:r>
              <a:rPr lang="ru-RU" sz="2400" i="1" dirty="0" err="1" smtClean="0">
                <a:solidFill>
                  <a:schemeClr val="accent1">
                    <a:lumMod val="75000"/>
                  </a:schemeClr>
                </a:solidFill>
              </a:rPr>
              <a:t>Переливалочки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endParaRPr lang="ru-RU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IMG_20200706_08082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984" y="836712"/>
            <a:ext cx="4259965" cy="3194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IMG_20200710_1253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404664"/>
            <a:ext cx="3707904" cy="27809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200710_111255.jpg"/>
          <p:cNvPicPr>
            <a:picLocks noChangeAspect="1"/>
          </p:cNvPicPr>
          <p:nvPr/>
        </p:nvPicPr>
        <p:blipFill>
          <a:blip r:embed="rId4" cstate="print"/>
          <a:srcRect r="-3702" b="22223"/>
          <a:stretch>
            <a:fillRect/>
          </a:stretch>
        </p:blipFill>
        <p:spPr>
          <a:xfrm>
            <a:off x="1763688" y="3573016"/>
            <a:ext cx="2808312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200706_08003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3573016"/>
            <a:ext cx="3744416" cy="28083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331640" y="2852936"/>
            <a:ext cx="4545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Игра «Поймай шарик»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7544" y="692696"/>
            <a:ext cx="441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Игра 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«Вылови </a:t>
            </a:r>
            <a:r>
              <a:rPr lang="ru-RU" sz="2400" i="1" dirty="0" err="1" smtClean="0">
                <a:solidFill>
                  <a:schemeClr val="accent1">
                    <a:lumMod val="75000"/>
                  </a:schemeClr>
                </a:solidFill>
              </a:rPr>
              <a:t>паралоновые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 шарики»</a:t>
            </a:r>
            <a:endParaRPr lang="ru-RU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IMG-20200710-WA0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2564903"/>
            <a:ext cx="2787774" cy="37170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-20200710-WA00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908720"/>
            <a:ext cx="3923928" cy="29429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6012160" y="1124744"/>
            <a:ext cx="2434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Игра «Капельки»</a:t>
            </a:r>
            <a:endParaRPr lang="ru-RU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763688" y="1007399"/>
            <a:ext cx="6408712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Проект "Давайте же мыться, плескаться, купаться»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Тип проекта: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оздоровительно-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познавательный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Вид: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краткосрочный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Сроки реализации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: с 01.07 -10.07.2020г.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воспитатели гр.№7,№2, няни,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дети раннего возраста (10 месяцев-1.5 года)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 smtClean="0">
              <a:solidFill>
                <a:schemeClr val="accent1">
                  <a:lumMod val="75000"/>
                </a:schemeClr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Образовательные области, реализуемые в проекте: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социально-коммуникативное развитие;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познавательное развитие;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речевое развитие;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художественно-эстетическое развитие;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физическое развитие.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image-08-07-20-12-48-11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620688"/>
            <a:ext cx="3384376" cy="45125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67544" y="476672"/>
            <a:ext cx="505612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Игра на </a:t>
            </a:r>
            <a:endParaRPr lang="ru-RU" sz="24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музыкальном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инструменте</a:t>
            </a:r>
          </a:p>
          <a:p>
            <a:pPr algn="ctr"/>
            <a:r>
              <a:rPr lang="ru-RU" sz="2400" i="1" dirty="0" err="1" smtClean="0">
                <a:solidFill>
                  <a:schemeClr val="accent1">
                    <a:lumMod val="75000"/>
                  </a:schemeClr>
                </a:solidFill>
              </a:rPr>
              <a:t>металофоне</a:t>
            </a:r>
            <a:endParaRPr lang="ru-RU" sz="24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 «Кап-кап-кап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, капает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дождик»</a:t>
            </a:r>
          </a:p>
          <a:p>
            <a:endParaRPr lang="ru-RU" dirty="0"/>
          </a:p>
        </p:txBody>
      </p:sp>
      <p:pic>
        <p:nvPicPr>
          <p:cNvPr id="6" name="Рисунок 5" descr="image-08-07-20-12-48-13 (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35696" y="2276872"/>
            <a:ext cx="3147814" cy="41970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IMG_41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090332" y="894444"/>
            <a:ext cx="3918242" cy="29386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835696" y="548680"/>
            <a:ext cx="330443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ИЗО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«Дождик, кап-кап»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 рисование пальчиками</a:t>
            </a:r>
            <a:endParaRPr lang="ru-RU" sz="24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algn="ctr"/>
            <a:endParaRPr lang="ru-RU" sz="2400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 descr="IMG_4147.jpg"/>
          <p:cNvPicPr>
            <a:picLocks noChangeAspect="1"/>
          </p:cNvPicPr>
          <p:nvPr/>
        </p:nvPicPr>
        <p:blipFill>
          <a:blip r:embed="rId4" cstate="print"/>
          <a:srcRect t="12801" r="789" b="10390"/>
          <a:stretch>
            <a:fillRect/>
          </a:stretch>
        </p:blipFill>
        <p:spPr>
          <a:xfrm>
            <a:off x="1691680" y="3356992"/>
            <a:ext cx="5332592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IMG_20200722_1844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124744"/>
            <a:ext cx="3939902" cy="52532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547664" y="1916832"/>
            <a:ext cx="3744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Картотека художественных </a:t>
            </a:r>
          </a:p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произведений о воде.</a:t>
            </a:r>
          </a:p>
          <a:p>
            <a:endParaRPr lang="ru-RU" sz="24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Иллюстрации </a:t>
            </a:r>
          </a:p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«Ляля купается»</a:t>
            </a:r>
          </a:p>
          <a:p>
            <a:endParaRPr lang="ru-RU" sz="24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Сказочный персонаж «</a:t>
            </a:r>
            <a:r>
              <a:rPr lang="ru-RU" sz="2400" i="1" dirty="0" err="1" smtClean="0">
                <a:solidFill>
                  <a:schemeClr val="accent1">
                    <a:lumMod val="75000"/>
                  </a:schemeClr>
                </a:solidFill>
              </a:rPr>
              <a:t>Капитошка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endParaRPr lang="ru-RU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331640" y="181182"/>
            <a:ext cx="7488832" cy="652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Вывод: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Таким образом, после проведенных мероприятий, дети приобрели первоначальный опыт в общении с водой и познакомились с ее свойствами.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У малышей начинают  формироваться первоначальные культурно-гигиенические навыки: умывание, мытье ручек, ножек после прогулки.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Приобретают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первоначальные навыки питьевого режима, ощущают воду на вкус: вода без запаха и цвета, хорошо утоляет жажду.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У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детей повысилась познавательная активность: с удовольствием играют с водой с разными игрушками.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Перспектива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Считаю, что работу  с использованием игр с водой для детей раннего возраста  необходимо продолжить для развития устойчивого  познавательного интереса.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Следует продолжить работу по формированию навыков в работе с водой и в использовании ее в разных сферах деятельности.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547664" y="1169614"/>
            <a:ext cx="7272808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Литература: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Елецкая О.В.,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Вареница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Е.Ю. День за днем говорим и растем.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Картушина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М.Ю. Забавы для малышей.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Коробова М.В., Белоусова Р.Ю. Малыш в мире природы.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Поддъякова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, Н. Н. Развитие познавательной деятельности у детей раннего возраста через игры с песком и водой.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Соломенникова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О.А.  «Ознакомление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с природой в детском саду». Библиотека программы от рождения до школы.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Янушко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Е.А. «Рисование с детьми раннего возраста(1-3 г.)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Интернет ресурсы: http://ru.wikipedia.org/;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Maam.Ru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Интернет ресурсы: https://www.youtube.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http://ds-yablochko.maouoc4.ru/images/zakaliv.jpg"/>
          <p:cNvPicPr/>
          <p:nvPr/>
        </p:nvPicPr>
        <p:blipFill>
          <a:blip r:embed="rId3" cstate="print"/>
          <a:srcRect r="-135" b="7649"/>
          <a:stretch>
            <a:fillRect/>
          </a:stretch>
        </p:blipFill>
        <p:spPr bwMode="auto">
          <a:xfrm>
            <a:off x="2771800" y="1268760"/>
            <a:ext cx="5040560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59832" y="620688"/>
            <a:ext cx="45261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</a:t>
            </a:r>
            <a:endParaRPr lang="ru-RU" sz="3200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99592" y="548680"/>
            <a:ext cx="7848872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pitchFamily="34" charset="0"/>
              </a:rPr>
              <a:t>Актуальность</a:t>
            </a: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pitchFamily="34" charset="0"/>
              </a:rPr>
              <a:t>.</a:t>
            </a: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pitchFamily="34" charset="0"/>
              </a:rPr>
              <a:t> Сохранение и укрепление здоровья детей - важнейшая задача педагогов. В решении этой проблемы, особенно в летний оздоровительный период, помогут снимающие эмоциональное и психическое напряжение игры и упражнения с  водой.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pitchFamily="34" charset="0"/>
              </a:rPr>
              <a:t>       Вода это первое вещество, с которым знакомится ребенок. Она дает ребенку приятные ощущения, развивает различные рецепторы и предоставляет практически неограниченные возможности познавать мир и себя в нем.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pitchFamily="34" charset="0"/>
              </a:rPr>
              <a:t>      Игры с водой один из самых приятных способов обучения, это естественная и доступная для каждого ребенка форма деятельности. Во время игры с водой дети знакомятся с ее разными свойствами,  значением воды в жизни человека и природы. Так дети познают окружающий мир и знакомятся с элементарной познавательной деятельностью.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pitchFamily="34" charset="0"/>
              </a:rPr>
              <a:t>      Игры с водой помогают развивать мелкую моторику, координацию движений, дают представление о таких важных понятиях, как, «</a:t>
            </a:r>
            <a:r>
              <a:rPr lang="ru-RU" sz="1600" i="1" dirty="0" err="1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pitchFamily="34" charset="0"/>
              </a:rPr>
              <a:t>теплая-холодная</a:t>
            </a: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pitchFamily="34" charset="0"/>
              </a:rPr>
              <a:t>», прозрачная, мокрая и т.д. Все знания, которые дети получают во время игры, усваиваются гораздо быстрее и проще. Играя с водой можно использовать и дыхательные упражнения, способствующие развитию артикуляционного аппарата, укреплению мышц дыхательной системы, носоглотки и верхних дыхательных путей. При этом необязательно дуть на паруса и кораблики, подойдут и перышки, и трубочки, и листочки, и т.п.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pitchFamily="34" charset="0"/>
              </a:rPr>
              <a:t>     Игры с водой имеют и терапевтический эффект. Сама фактура воды оказывает приятно-успокаивающее воздействие, дает эмоциональную разрядку. Играя с водой ребенок может сбросить отрицательные эмоции и получить положительный заряд энергии. </a:t>
            </a:r>
            <a:endParaRPr lang="ru-RU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403648" y="260648"/>
            <a:ext cx="7488832" cy="6531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Цель: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 Развитие познавательной активности детей раннего возраста в  процессе повседневной деятельности при умывания, купании и в играх </a:t>
            </a:r>
          </a:p>
          <a:p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с водой.</a:t>
            </a:r>
          </a:p>
          <a:p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 Задачи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Формировать первичные  представления детей о значении воды в жизни человека, животных и растений.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Формировать КГН детей раннего возраста в повседневной деятельности, во время умывания, купания.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Формировать   познавательную активность детей в процессе предметной деятельности в играх с водой, знакомить с  ее свойствами.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Развивать  звукоподражание детей: кап-кап, куп-куп, шлеп-шлеп, плюх-плюх;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Пополнять пассивный словарь детей;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Развивать тактильно-кинетическую чувствительность и мелкую моторику рук;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Укреплять физическое и психическое здоровье детей, обеспечивая эмоциональное благополучие;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Воспитывать интерес к окружающему миру;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619672" y="383977"/>
            <a:ext cx="7272808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Оборудование: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Вода, температура 36-37С;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Тазы,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ванночки,</a:t>
            </a:r>
            <a:r>
              <a:rPr kumimoji="0" lang="ru-RU" sz="2000" b="0" i="1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ве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дерки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Пена для ванны;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Наборы резиновых игрушек рыбки, уточки, кораблики, звездочки,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куклы-голышки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Пластмассовые,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паралоновые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шарики;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Посуда;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Платочки;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Бумажные кораблики;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Камушки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Зонт;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Стихи, песенки,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потешки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о воде;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Мультфильмы о воде;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Предметные картинки: солнце, тучка, дождик, кукла купается.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Капитошка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Гуашь синего цвета;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Металлофон;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03648" y="120698"/>
            <a:ext cx="7416824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Краткое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содержание проекта: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Подготовительный этап: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Подобрать литературу по интересующей теме;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Оформить предметно-развивающую  среду для детей раннего возраста;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Подобрать необходимый  материал для работы с водой;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Разработать картотеку художественных произведений о воде;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Разработать примерный перспективный план по использованию игр с водой;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Практический: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Проводить ежедневные КГН с водой (умывание, купание, мытье ног после прогулки);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Проводить игры с водой ежедневно  в соответствии с перспективным планом;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Оформить проведенные игры и мероприятия фотографиями;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Завершающий: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Подведение итогов;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Размещение материалов проекта на сайте Дома ребенка.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Продукт проекта: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фотоотчет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 проведенному проекту "Давайте же мыться, плескаться, купаться»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331640" y="1016379"/>
            <a:ext cx="748883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Ожидаемый результат: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Дети с удовольствием моют ручки, купаются, не боятся воды. 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Знакомятся со свойствами воды «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теплая-холодная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», прозрачная;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С помощью воспитателя дети приучаются пить водичку из кружки, принимают водные процедуры;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Наблюдают за поливом растений на огороде и сами приобщаются к поливу растений из леечек; как кошка пьет водичку; использованием воды в быту: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стирка одежды.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С большим интересом играют в разные игры с водой.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475656" y="180292"/>
            <a:ext cx="7668344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Содержание: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Социально-коммуникативное развитие: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КГН ежедневно, умывание, купание;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Наблюдение за кошкой. Кошка пьет водичку;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Наблюдение за поливом растений на огороде;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Познавательное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развитие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Игра «Здравствуй водичка»;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Игра «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Буль-буль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»;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Игра «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Вылови 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шарики»;  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Игра «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Уточка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плавает»;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Игра «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Купание куклы»; 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Игра «</a:t>
            </a:r>
            <a:r>
              <a:rPr lang="ru-RU" sz="2000" i="1" dirty="0" err="1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Переливалочки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Игра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"Поймай рыбку"; 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Игра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"Достань камушки";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Игра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"Морская пена";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Игра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"Что на дне?"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Игра «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Вылови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паралоновые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 шарики»; 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Игра «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Капельки»;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Игра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Постирай платочек»;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Игра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Моем посуду»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lide-share.ru/image/185506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loud.prezentacii.org/18/09/75848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03648" y="908720"/>
            <a:ext cx="77403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Речевое развитие: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Чтение </a:t>
            </a:r>
            <a:r>
              <a:rPr lang="ru-RU" sz="2000" i="1" dirty="0" err="1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потешек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, стихотворений о воде;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i="1" dirty="0" smtClean="0">
              <a:solidFill>
                <a:schemeClr val="accent1">
                  <a:lumMod val="7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удожественно-эстетическое 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развитие: 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ИЗО «Дождик, кап-кап». Рисование пальчиками;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Просмотр мультфильма «Капельки-пружинки», «Виноватая тучка», «Кап-кап, тук-тук-тук, по стеклу раздался звук», «Дождик», «Купаемся»;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Прослушивание песенки «Виноватая тучка», 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Кап-кап, тук-тук-тук, по стеклу раздался звук», «Дождик»;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Игра на музыкальном инструменте – металлофоне «</a:t>
            </a:r>
            <a:r>
              <a:rPr lang="ru-RU" sz="2000" i="1" dirty="0" err="1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Как-кап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»;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i="1" dirty="0" smtClean="0">
              <a:solidFill>
                <a:schemeClr val="accent1">
                  <a:lumMod val="75000"/>
                </a:schemeClr>
              </a:solidFill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Физическое 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развитие.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Пальчиковая гимнастика «Как, кап»;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Дыхательная гимнастика «Плывет кораблик»;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Подвижная игра «Солнышко и дождик»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, «Через ручеек»;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1235</Words>
  <Application>Microsoft Office PowerPoint</Application>
  <PresentationFormat>Экран (4:3)</PresentationFormat>
  <Paragraphs>172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45</cp:revision>
  <dcterms:created xsi:type="dcterms:W3CDTF">2020-07-10T13:23:22Z</dcterms:created>
  <dcterms:modified xsi:type="dcterms:W3CDTF">2020-07-22T14:07:22Z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973868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