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77" r:id="rId5"/>
    <p:sldId id="280" r:id="rId6"/>
    <p:sldId id="281" r:id="rId7"/>
    <p:sldId id="283" r:id="rId8"/>
    <p:sldId id="28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1E1F0-546F-4ADF-A2FB-D978B52C910E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3A0B5-52E4-48E8-A376-53B24650E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310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1E1F0-546F-4ADF-A2FB-D978B52C910E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3A0B5-52E4-48E8-A376-53B24650E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291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1E1F0-546F-4ADF-A2FB-D978B52C910E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3A0B5-52E4-48E8-A376-53B24650E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836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1E1F0-546F-4ADF-A2FB-D978B52C910E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3A0B5-52E4-48E8-A376-53B24650E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104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1E1F0-546F-4ADF-A2FB-D978B52C910E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3A0B5-52E4-48E8-A376-53B24650E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989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1E1F0-546F-4ADF-A2FB-D978B52C910E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3A0B5-52E4-48E8-A376-53B24650E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540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1E1F0-546F-4ADF-A2FB-D978B52C910E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3A0B5-52E4-48E8-A376-53B24650E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334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1E1F0-546F-4ADF-A2FB-D978B52C910E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3A0B5-52E4-48E8-A376-53B24650E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183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1E1F0-546F-4ADF-A2FB-D978B52C910E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3A0B5-52E4-48E8-A376-53B24650E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880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1E1F0-546F-4ADF-A2FB-D978B52C910E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3A0B5-52E4-48E8-A376-53B24650E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33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1E1F0-546F-4ADF-A2FB-D978B52C910E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3A0B5-52E4-48E8-A376-53B24650E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723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1E1F0-546F-4ADF-A2FB-D978B52C910E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3A0B5-52E4-48E8-A376-53B24650E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272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446449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ИЗВЕСТНЫЕ ДЕТСКИЕ ГОЛОВОЛОМКИ </a:t>
            </a:r>
            <a:r>
              <a:rPr lang="ru-RU" sz="2400" b="1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ru-RU" sz="2400" b="1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400" b="1" smtClean="0">
                <a:solidFill>
                  <a:srgbClr val="7030A0"/>
                </a:solidFill>
                <a:latin typeface="Arial Black" pitchFamily="34" charset="0"/>
              </a:rPr>
              <a:t>ДЛЯ ДОШКОЛЬНИКОВ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                          </a:t>
            </a:r>
            <a:r>
              <a:rPr lang="ru-RU" sz="1600" b="1" dirty="0" smtClean="0">
                <a:solidFill>
                  <a:srgbClr val="7030A0"/>
                </a:solidFill>
              </a:rPr>
              <a:t>Воспитатель: </a:t>
            </a:r>
            <a:r>
              <a:rPr lang="ru-RU" sz="1800" b="1" dirty="0" smtClean="0">
                <a:solidFill>
                  <a:srgbClr val="7030A0"/>
                </a:solidFill>
              </a:rPr>
              <a:t>Сартакова Л.В.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wnloads\img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0"/>
            <a:ext cx="4824536" cy="367373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068960"/>
            <a:ext cx="4896544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C:\Users\Пользователь\Downloads\01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710" y="3479980"/>
            <a:ext cx="4224468" cy="3168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wnloads\img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11628"/>
            <a:ext cx="4067156" cy="3050367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4660" y="404664"/>
            <a:ext cx="4608779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1967" y="3526903"/>
            <a:ext cx="3905386" cy="2928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самообра\документы подтверждающие\0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42207"/>
            <a:ext cx="4392488" cy="3294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043064"/>
            <a:ext cx="4800810" cy="3600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71" y="3429000"/>
            <a:ext cx="3936665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3872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11853" cy="6225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7166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Квадрат Воскобовича двух- или четырех-цветный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>
            <a:normAutofit/>
          </a:bodyPr>
          <a:lstStyle/>
          <a:p>
            <a:pPr fontAlgn="base"/>
            <a:r>
              <a:rPr lang="ru-RU" sz="1600" dirty="0"/>
              <a:t> </a:t>
            </a:r>
            <a:r>
              <a:rPr lang="ru-RU" sz="1600" b="1" dirty="0"/>
              <a:t>Она сделана в форме квадрата, который состоит из 16 равнобедренных треугольников. </a:t>
            </a:r>
            <a:r>
              <a:rPr lang="ru-RU" sz="1600" dirty="0"/>
              <a:t>Между треугольниками, составляющими квадрат, есть пространство шириной 0,5 – 1 см. Стандартные размеры треугольников 4,5*4,5*6 см. В качестве основы игрушки выбирают хорошо гнущийся материал, чаще всего это ткань. Стандартный размер основы квадрата от 14 до 15 см.</a:t>
            </a:r>
          </a:p>
          <a:p>
            <a:r>
              <a:rPr lang="ru-RU" sz="1600" dirty="0"/>
              <a:t>Количество цветов, представленных в квадрате, зависит от возраста ребенка, который им будет играть. Можно встретить двухцветный и четырехцветный квадраты. </a:t>
            </a:r>
            <a:r>
              <a:rPr lang="ru-RU" sz="1600" b="1" dirty="0"/>
              <a:t>Двухцветный предназначен для детей возрастом от 2 до 5 лет, со схемами сложения четырехцветного квадрата сможет справиться ребенок от 3 до 8 лет и старше.</a:t>
            </a:r>
            <a:r>
              <a:rPr lang="ru-RU" sz="1600" dirty="0"/>
              <a:t> Часто для четырехцветного квадрата применяются красный и синий цвет треугольников с одной стороны, желтый и зеленый цвет с другой стороны.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4174136"/>
            <a:ext cx="2520280" cy="1239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194961"/>
            <a:ext cx="2592289" cy="1258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4279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2431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Змейка Воскобовича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478023"/>
            <a:ext cx="475382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6603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1627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11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ИЗВЕСТНЫЕ ДЕТСКИЕ ГОЛОВОЛОМКИ  ДЛЯ ДОШКОЛЬНИКОВ                              Воспитатель: Сартакова Л.В.</vt:lpstr>
      <vt:lpstr>Презентация PowerPoint</vt:lpstr>
      <vt:lpstr>Презентация PowerPoint</vt:lpstr>
      <vt:lpstr>Презентация PowerPoint</vt:lpstr>
      <vt:lpstr>Презентация PowerPoint</vt:lpstr>
      <vt:lpstr>Квадрат Воскобовича двух- или четырех-цветный</vt:lpstr>
      <vt:lpstr>Змейка Воскобовича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по ФЭМП «Хватит ли?» (книга из фетра). Автор книги: воспитатель Сартакова Лилия Владимировна Цель: учить детей видеть равенство и неравенство групп предметов разного размера, подвести к понятию, что число не зависит от размера.</dc:title>
  <dc:creator>Admin</dc:creator>
  <cp:lastModifiedBy>Admin</cp:lastModifiedBy>
  <cp:revision>21</cp:revision>
  <dcterms:created xsi:type="dcterms:W3CDTF">2020-06-25T11:41:04Z</dcterms:created>
  <dcterms:modified xsi:type="dcterms:W3CDTF">2020-07-28T13:21:53Z</dcterms:modified>
</cp:coreProperties>
</file>