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69" r:id="rId4"/>
    <p:sldId id="270" r:id="rId5"/>
    <p:sldId id="268" r:id="rId6"/>
    <p:sldId id="265" r:id="rId7"/>
    <p:sldId id="267" r:id="rId8"/>
    <p:sldId id="260" r:id="rId9"/>
    <p:sldId id="257" r:id="rId10"/>
    <p:sldId id="261" r:id="rId11"/>
    <p:sldId id="258" r:id="rId12"/>
    <p:sldId id="259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55;&#1088;&#1086;%20&#1096;&#1072;&#1093;&#1084;&#1072;&#1090;&#1099;%20&#1080;%20&#1078;&#1080;&#1079;&#1085;&#1100;.mp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Electric%20%20-%205%20Minute%20Countdown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64;&#1072;&#1093;&#1084;&#1072;&#1090;&#1099;%20&#1073;&#1091;&#1076;&#1091;&#1097;&#1077;&#1075;&#1086;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s.chesscomfiles.com/proxy/www.thechesspiece.com/prodimages/giant/G-505-ETF-1/http/db427e4295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724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543800" cy="25939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ШАХМАТНЫЙ ТУРНИР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429000"/>
            <a:ext cx="6461760" cy="10668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B0F0"/>
                </a:solidFill>
              </a:rPr>
              <a:t>«ХОД КОНЁМ»</a:t>
            </a:r>
            <a:endParaRPr lang="ru-RU" sz="6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67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78" r="69385" b="26404"/>
          <a:stretch/>
        </p:blipFill>
        <p:spPr bwMode="auto">
          <a:xfrm>
            <a:off x="611560" y="116632"/>
            <a:ext cx="6840760" cy="670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51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8104" y="1600200"/>
            <a:ext cx="2736304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800" dirty="0" smtClean="0"/>
              <a:t>Ф   </a:t>
            </a:r>
            <a:r>
              <a:rPr lang="en-US" sz="4800" dirty="0" smtClean="0"/>
              <a:t>e4-h7</a:t>
            </a:r>
          </a:p>
          <a:p>
            <a:pPr marL="114300" indent="0">
              <a:buNone/>
            </a:pPr>
            <a:r>
              <a:rPr lang="ru-RU" sz="4800" dirty="0" err="1" smtClean="0"/>
              <a:t>Кр</a:t>
            </a:r>
            <a:r>
              <a:rPr lang="ru-RU" sz="4800" dirty="0" smtClean="0"/>
              <a:t>  </a:t>
            </a:r>
            <a:r>
              <a:rPr lang="en-US" sz="4800" dirty="0" smtClean="0"/>
              <a:t>a7-a8</a:t>
            </a:r>
          </a:p>
          <a:p>
            <a:pPr marL="114300" indent="0">
              <a:buNone/>
            </a:pPr>
            <a:r>
              <a:rPr lang="ru-RU" sz="4800" dirty="0" smtClean="0"/>
              <a:t>      </a:t>
            </a:r>
            <a:r>
              <a:rPr lang="en-US" sz="4800" dirty="0" smtClean="0"/>
              <a:t>e7- e8</a:t>
            </a:r>
            <a:endParaRPr lang="ru-RU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78" r="69385" b="26404"/>
          <a:stretch/>
        </p:blipFill>
        <p:spPr bwMode="auto">
          <a:xfrm>
            <a:off x="251520" y="1679346"/>
            <a:ext cx="4896544" cy="4800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ru-RU" dirty="0" smtClean="0"/>
              <a:t>Ефим Геллер </a:t>
            </a:r>
            <a:r>
              <a:rPr lang="en-US" dirty="0" smtClean="0"/>
              <a:t>(1928 </a:t>
            </a:r>
            <a:r>
              <a:rPr lang="ru-RU" dirty="0" smtClean="0"/>
              <a:t>год)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977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О.Деллер</a:t>
            </a:r>
            <a:r>
              <a:rPr lang="ru-RU" dirty="0" smtClean="0"/>
              <a:t> </a:t>
            </a:r>
            <a:r>
              <a:rPr lang="en-US" dirty="0" smtClean="0"/>
              <a:t>(1928 </a:t>
            </a:r>
            <a:r>
              <a:rPr lang="ru-RU" dirty="0" smtClean="0"/>
              <a:t>год)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938" r="69489" b="55185"/>
          <a:stretch/>
        </p:blipFill>
        <p:spPr bwMode="auto">
          <a:xfrm>
            <a:off x="755576" y="116632"/>
            <a:ext cx="6851216" cy="662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8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Уилсон </a:t>
            </a:r>
            <a:r>
              <a:rPr lang="ru-RU" dirty="0" err="1" smtClean="0"/>
              <a:t>Гринвуд</a:t>
            </a:r>
            <a:r>
              <a:rPr lang="ru-RU" dirty="0" smtClean="0"/>
              <a:t> (1880 год)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1600200"/>
            <a:ext cx="2952328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800" dirty="0" smtClean="0"/>
              <a:t>С    а2-</a:t>
            </a:r>
            <a:r>
              <a:rPr lang="en-US" sz="4800" dirty="0" smtClean="0"/>
              <a:t>b</a:t>
            </a:r>
            <a:r>
              <a:rPr lang="ru-RU" sz="4800" dirty="0" smtClean="0"/>
              <a:t>1</a:t>
            </a:r>
          </a:p>
          <a:p>
            <a:pPr marL="114300" indent="0">
              <a:buNone/>
            </a:pPr>
            <a:r>
              <a:rPr lang="ru-RU" sz="4800" dirty="0" err="1" smtClean="0"/>
              <a:t>Кр</a:t>
            </a:r>
            <a:r>
              <a:rPr lang="ru-RU" sz="4800" dirty="0" smtClean="0"/>
              <a:t>  е5-</a:t>
            </a:r>
            <a:r>
              <a:rPr lang="en-US" sz="4800" dirty="0" smtClean="0"/>
              <a:t>d</a:t>
            </a:r>
            <a:r>
              <a:rPr lang="ru-RU" sz="4800" dirty="0" smtClean="0"/>
              <a:t>5</a:t>
            </a:r>
          </a:p>
          <a:p>
            <a:pPr marL="114300" indent="0">
              <a:buNone/>
            </a:pPr>
            <a:r>
              <a:rPr lang="ru-RU" sz="4800" dirty="0" smtClean="0"/>
              <a:t>Ф    с2-</a:t>
            </a:r>
            <a:r>
              <a:rPr lang="en-US" sz="4800" dirty="0" smtClean="0"/>
              <a:t>f5</a:t>
            </a:r>
            <a:endParaRPr lang="ru-RU" sz="4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938" r="69489" b="55185"/>
          <a:stretch/>
        </p:blipFill>
        <p:spPr bwMode="auto">
          <a:xfrm>
            <a:off x="107504" y="1484784"/>
            <a:ext cx="4896544" cy="4734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414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4815" r="69489" b="18308"/>
          <a:stretch/>
        </p:blipFill>
        <p:spPr bwMode="auto">
          <a:xfrm>
            <a:off x="827584" y="116632"/>
            <a:ext cx="6696744" cy="647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005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Е.Пьюг</a:t>
            </a:r>
            <a:r>
              <a:rPr lang="ru-RU" dirty="0" smtClean="0"/>
              <a:t> (1906 год)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1587866"/>
            <a:ext cx="2808312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800" dirty="0" smtClean="0"/>
              <a:t>Л    </a:t>
            </a:r>
            <a:r>
              <a:rPr lang="en-US" sz="4800" dirty="0" smtClean="0"/>
              <a:t>h4-a4</a:t>
            </a:r>
          </a:p>
          <a:p>
            <a:pPr marL="114300" indent="0">
              <a:buNone/>
            </a:pPr>
            <a:r>
              <a:rPr lang="ru-RU" sz="4800" dirty="0" err="1" smtClean="0"/>
              <a:t>Кр</a:t>
            </a:r>
            <a:r>
              <a:rPr lang="ru-RU" sz="4800" dirty="0" smtClean="0"/>
              <a:t>  </a:t>
            </a:r>
            <a:r>
              <a:rPr lang="en-US" sz="4800" dirty="0" smtClean="0"/>
              <a:t>b5-a4</a:t>
            </a:r>
          </a:p>
          <a:p>
            <a:pPr marL="114300" indent="0">
              <a:buNone/>
            </a:pPr>
            <a:r>
              <a:rPr lang="en-US" sz="4800" dirty="0" smtClean="0"/>
              <a:t>C </a:t>
            </a:r>
            <a:r>
              <a:rPr lang="ru-RU" sz="4800" dirty="0" smtClean="0"/>
              <a:t>   </a:t>
            </a:r>
            <a:r>
              <a:rPr lang="en-US" sz="4800" dirty="0" smtClean="0"/>
              <a:t>a8-c6</a:t>
            </a:r>
            <a:endParaRPr lang="ru-RU" sz="4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4815" r="69489" b="18308"/>
          <a:stretch/>
        </p:blipFill>
        <p:spPr bwMode="auto">
          <a:xfrm>
            <a:off x="107504" y="1609320"/>
            <a:ext cx="498947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372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859216" cy="1143000"/>
          </a:xfrm>
        </p:spPr>
        <p:txBody>
          <a:bodyPr/>
          <a:lstStyle/>
          <a:p>
            <a:r>
              <a:rPr lang="ru-RU" sz="4000" b="1" dirty="0" smtClean="0"/>
              <a:t>Преимущества игры в шахматы: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Аналитическое мышление</a:t>
            </a:r>
          </a:p>
          <a:p>
            <a:r>
              <a:rPr lang="ru-RU" sz="3200" dirty="0" smtClean="0"/>
              <a:t>Самостоятельность</a:t>
            </a:r>
          </a:p>
          <a:p>
            <a:r>
              <a:rPr lang="ru-RU" sz="3200" dirty="0" smtClean="0"/>
              <a:t>Тайм-менеджмент </a:t>
            </a:r>
            <a:r>
              <a:rPr lang="ru-RU" sz="3200" dirty="0"/>
              <a:t>и </a:t>
            </a:r>
            <a:r>
              <a:rPr lang="ru-RU" sz="3200" dirty="0" smtClean="0"/>
              <a:t>многозадачность</a:t>
            </a:r>
          </a:p>
          <a:p>
            <a:r>
              <a:rPr lang="ru-RU" sz="3200" dirty="0" smtClean="0"/>
              <a:t>Предотвращают болезнь Альцгеймера</a:t>
            </a:r>
          </a:p>
          <a:p>
            <a:r>
              <a:rPr lang="ru-RU" sz="3200" dirty="0" smtClean="0"/>
              <a:t>Стимулируют </a:t>
            </a:r>
            <a:r>
              <a:rPr lang="ru-RU" sz="3200" dirty="0"/>
              <a:t>все части </a:t>
            </a:r>
            <a:r>
              <a:rPr lang="ru-RU" sz="3200" dirty="0" smtClean="0"/>
              <a:t>мозга</a:t>
            </a:r>
          </a:p>
          <a:p>
            <a:r>
              <a:rPr lang="ru-RU" sz="3200" dirty="0" smtClean="0">
                <a:ea typeface="Times New Roman"/>
              </a:rPr>
              <a:t>Выращивание дендритов </a:t>
            </a:r>
          </a:p>
          <a:p>
            <a:r>
              <a:rPr lang="ru-RU" sz="3200" dirty="0"/>
              <a:t>Творческое начало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606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psm7.com/wp-content/uploads/2017/09/robot-YM11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101150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9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Ð¼Ð¾Ð·Ð³ 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5493" y="1"/>
            <a:ext cx="122152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8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Профессии </a:t>
            </a:r>
            <a:r>
              <a:rPr lang="ru-RU" dirty="0" smtClean="0"/>
              <a:t>шахматиста: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4536504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Судейство</a:t>
            </a:r>
          </a:p>
          <a:p>
            <a:r>
              <a:rPr lang="ru-RU" dirty="0" smtClean="0"/>
              <a:t>Тренерская работа</a:t>
            </a:r>
          </a:p>
          <a:p>
            <a:r>
              <a:rPr lang="ru-RU" dirty="0" smtClean="0"/>
              <a:t>Публикации в СМИ</a:t>
            </a:r>
          </a:p>
          <a:p>
            <a:r>
              <a:rPr lang="ru-RU" dirty="0"/>
              <a:t>Участие в </a:t>
            </a:r>
            <a:r>
              <a:rPr lang="ru-RU" dirty="0" smtClean="0"/>
              <a:t>сетевых коммерческих </a:t>
            </a:r>
            <a:r>
              <a:rPr lang="ru-RU" dirty="0"/>
              <a:t>шахматных турнирах</a:t>
            </a:r>
          </a:p>
          <a:p>
            <a:r>
              <a:rPr lang="ru-RU" dirty="0" smtClean="0"/>
              <a:t>Создание Веб </a:t>
            </a:r>
            <a:r>
              <a:rPr lang="ru-RU" dirty="0" smtClean="0"/>
              <a:t>ресурсов</a:t>
            </a:r>
            <a:endParaRPr lang="ru-RU" dirty="0" smtClean="0"/>
          </a:p>
          <a:p>
            <a:r>
              <a:rPr lang="ru-RU" dirty="0" smtClean="0"/>
              <a:t>Брокер</a:t>
            </a:r>
          </a:p>
          <a:p>
            <a:r>
              <a:rPr lang="ru-RU" dirty="0" smtClean="0"/>
              <a:t>Инвестиционный бизнес</a:t>
            </a:r>
          </a:p>
          <a:p>
            <a:r>
              <a:rPr lang="ru-RU" dirty="0" smtClean="0"/>
              <a:t>Успешным политиком (Дана </a:t>
            </a:r>
            <a:r>
              <a:rPr lang="ru-RU" dirty="0" err="1"/>
              <a:t>Рейзниеце-Озола</a:t>
            </a:r>
            <a:r>
              <a:rPr lang="ru-RU" dirty="0"/>
              <a:t> </a:t>
            </a:r>
            <a:r>
              <a:rPr lang="ru-RU" dirty="0" smtClean="0"/>
              <a:t>-министр </a:t>
            </a:r>
            <a:r>
              <a:rPr lang="ru-RU" dirty="0"/>
              <a:t>экономики Латвии, </a:t>
            </a:r>
            <a:r>
              <a:rPr lang="ru-RU" dirty="0" smtClean="0"/>
              <a:t>в Сербии </a:t>
            </a:r>
            <a:r>
              <a:rPr lang="ru-RU" dirty="0"/>
              <a:t>пост министра спорта заняла шахматистка Алиса </a:t>
            </a:r>
            <a:r>
              <a:rPr lang="ru-RU" dirty="0" err="1"/>
              <a:t>Марич</a:t>
            </a:r>
            <a:r>
              <a:rPr lang="ru-RU" dirty="0"/>
              <a:t>. Чемпионка Европы Виктория </a:t>
            </a:r>
            <a:r>
              <a:rPr lang="ru-RU" dirty="0" err="1"/>
              <a:t>Чмилите-Нильсен</a:t>
            </a:r>
            <a:r>
              <a:rPr lang="ru-RU" dirty="0"/>
              <a:t> — депутат сейма Литовской </a:t>
            </a:r>
            <a:r>
              <a:rPr lang="ru-RU" dirty="0" smtClean="0"/>
              <a:t>республики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Творческие профессии (музыканты, художники и т.п.)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Ð¶ÑÐ»ÑÐ½Ð¸ÑÐµÑÑÐ²Ð¾ Ð² ÑÐ°ÑÐ¼Ð°ÑÐ°Ñ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24744"/>
            <a:ext cx="412293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2.infourok.ru/uploads/ex/0e69/00074de0-ddd292eb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7" y="988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4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254375" y="890588"/>
            <a:ext cx="838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4</a:t>
            </a:r>
            <a:endParaRPr lang="ru-RU" altLang="ru-RU" sz="6000"/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3057525" y="2106613"/>
            <a:ext cx="12319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10</a:t>
            </a:r>
            <a:endParaRPr lang="ru-RU" altLang="ru-RU" sz="6000"/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7554913" y="738188"/>
            <a:ext cx="8382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6</a:t>
            </a:r>
            <a:endParaRPr lang="ru-RU" altLang="ru-RU" sz="6000"/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3057525" y="4610100"/>
            <a:ext cx="838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6</a:t>
            </a:r>
            <a:endParaRPr lang="ru-RU" altLang="ru-RU" sz="6000"/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3254375" y="3429000"/>
            <a:ext cx="8382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8</a:t>
            </a:r>
            <a:endParaRPr lang="ru-RU" altLang="ru-RU" sz="6000"/>
          </a:p>
        </p:txBody>
      </p: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7469188" y="2106613"/>
            <a:ext cx="1230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12</a:t>
            </a:r>
            <a:endParaRPr lang="ru-RU" altLang="ru-RU" sz="6000"/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7554913" y="3427413"/>
            <a:ext cx="838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6</a:t>
            </a:r>
            <a:endParaRPr lang="ru-RU" altLang="ru-RU" sz="6000"/>
          </a:p>
        </p:txBody>
      </p:sp>
      <p:sp>
        <p:nvSpPr>
          <p:cNvPr id="41" name="Прямоугольник 40"/>
          <p:cNvSpPr>
            <a:spLocks noChangeArrowheads="1"/>
          </p:cNvSpPr>
          <p:nvPr/>
        </p:nvSpPr>
        <p:spPr bwMode="auto">
          <a:xfrm>
            <a:off x="7445375" y="4443413"/>
            <a:ext cx="1057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sz="6000"/>
              <a:t>14</a:t>
            </a:r>
            <a:endParaRPr lang="ru-RU" altLang="ru-RU" sz="6000"/>
          </a:p>
        </p:txBody>
      </p:sp>
      <p:pic>
        <p:nvPicPr>
          <p:cNvPr id="72" name="Б. Ферзь" descr="C:\Documents and Settings\Admin\Рабочий стол\ферзь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0" y="5591175"/>
            <a:ext cx="12668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-1588"/>
            <a:ext cx="9077325" cy="7156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08688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00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/>
      <p:bldP spid="26" grpId="0"/>
      <p:bldP spid="27" grpId="0"/>
      <p:bldP spid="28" grpId="0"/>
      <p:bldP spid="36" grpId="0"/>
      <p:bldP spid="39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 t="38332" r="69513" b="25181"/>
          <a:stretch/>
        </p:blipFill>
        <p:spPr bwMode="auto">
          <a:xfrm>
            <a:off x="827584" y="116632"/>
            <a:ext cx="6577390" cy="649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59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Д. Шумер (1906 год)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0" y="1600200"/>
            <a:ext cx="242508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4400" dirty="0" smtClean="0"/>
              <a:t>С </a:t>
            </a:r>
            <a:r>
              <a:rPr lang="en-US" sz="4400" dirty="0" smtClean="0"/>
              <a:t>g4-c8</a:t>
            </a:r>
          </a:p>
          <a:p>
            <a:pPr marL="114300" indent="0">
              <a:buNone/>
            </a:pPr>
            <a:r>
              <a:rPr lang="ru-RU" sz="4400" dirty="0" err="1" smtClean="0"/>
              <a:t>Кр</a:t>
            </a:r>
            <a:r>
              <a:rPr lang="ru-RU" sz="4400" dirty="0" smtClean="0"/>
              <a:t> </a:t>
            </a:r>
            <a:r>
              <a:rPr lang="en-US" sz="4400" dirty="0" smtClean="0"/>
              <a:t>b8-c8</a:t>
            </a:r>
          </a:p>
          <a:p>
            <a:pPr marL="114300" indent="0">
              <a:buNone/>
            </a:pPr>
            <a:r>
              <a:rPr lang="ru-RU" sz="4400" dirty="0" smtClean="0"/>
              <a:t>Ф </a:t>
            </a:r>
            <a:r>
              <a:rPr lang="en-US" sz="4400" dirty="0" smtClean="0"/>
              <a:t>h1-f8</a:t>
            </a:r>
            <a:endParaRPr lang="ru-RU" sz="4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 t="38332" r="69513" b="25181"/>
          <a:stretch/>
        </p:blipFill>
        <p:spPr bwMode="auto">
          <a:xfrm>
            <a:off x="467544" y="1556792"/>
            <a:ext cx="5040560" cy="497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757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242</TotalTime>
  <Words>155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Соседство</vt:lpstr>
      <vt:lpstr>ШАХМАТНЫЙ ТУРНИР</vt:lpstr>
      <vt:lpstr>Преимущества игры в шахматы:</vt:lpstr>
      <vt:lpstr>Презентация PowerPoint</vt:lpstr>
      <vt:lpstr>Презентация PowerPoint</vt:lpstr>
      <vt:lpstr>Профессии шахматиста:</vt:lpstr>
      <vt:lpstr>Презентация PowerPoint</vt:lpstr>
      <vt:lpstr>Презентация PowerPoint</vt:lpstr>
      <vt:lpstr>Презентация PowerPoint</vt:lpstr>
      <vt:lpstr>Д. Шумер (1906 год)</vt:lpstr>
      <vt:lpstr>Презентация PowerPoint</vt:lpstr>
      <vt:lpstr>Ефим Геллер (1928 год)</vt:lpstr>
      <vt:lpstr>О.Деллер (1928 год)</vt:lpstr>
      <vt:lpstr>Уилсон Гринвуд (1880 год)</vt:lpstr>
      <vt:lpstr>Презентация PowerPoint</vt:lpstr>
      <vt:lpstr>Е.Пьюг (1906 год)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ШАХМАТНЫЙ ТУРНИР</dc:title>
  <dc:creator>А д м и н</dc:creator>
  <cp:lastModifiedBy>А д м и н</cp:lastModifiedBy>
  <cp:revision>20</cp:revision>
  <dcterms:created xsi:type="dcterms:W3CDTF">2019-02-11T14:49:35Z</dcterms:created>
  <dcterms:modified xsi:type="dcterms:W3CDTF">2019-02-15T18:07:58Z</dcterms:modified>
</cp:coreProperties>
</file>