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70" r:id="rId4"/>
    <p:sldId id="257" r:id="rId5"/>
    <p:sldId id="258" r:id="rId6"/>
    <p:sldId id="272" r:id="rId7"/>
    <p:sldId id="275" r:id="rId8"/>
    <p:sldId id="280" r:id="rId9"/>
    <p:sldId id="284" r:id="rId10"/>
    <p:sldId id="283" r:id="rId11"/>
    <p:sldId id="286" r:id="rId12"/>
    <p:sldId id="265" r:id="rId13"/>
    <p:sldId id="29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55" autoAdjust="0"/>
    <p:restoredTop sz="94660"/>
  </p:normalViewPr>
  <p:slideViewPr>
    <p:cSldViewPr snapToGrid="0">
      <p:cViewPr varScale="1">
        <p:scale>
          <a:sx n="53" d="100"/>
          <a:sy n="53" d="100"/>
        </p:scale>
        <p:origin x="-732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328894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89138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36802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2948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42034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154766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91169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9276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5206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03825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32657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F3EBB-EC68-45EB-9762-8CDBF0B5C233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05CF5-E747-493F-93B5-6465A5C7B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01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0222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i="1" dirty="0" smtClean="0"/>
              <a:t>Путешествие как литературный жанр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506" y="1443788"/>
            <a:ext cx="8746957" cy="5414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ПУТЕШЕСТВИЕ </a:t>
            </a:r>
            <a:r>
              <a:rPr lang="ru-RU" dirty="0"/>
              <a:t>— жанр литературного произведения, в основу которого положено описание путешественником-очевидцем разнообразных достоверных сведений о каких-либо странах, землях, народах, осуществленное в форме </a:t>
            </a:r>
            <a:r>
              <a:rPr lang="ru-RU" dirty="0">
                <a:solidFill>
                  <a:srgbClr val="FF0000"/>
                </a:solidFill>
              </a:rPr>
              <a:t>заметок, записок, дневников, очерков, мемуаров, писем.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    Истоки </a:t>
            </a:r>
            <a:r>
              <a:rPr lang="ru-RU" dirty="0"/>
              <a:t>литературного путешествия обнаруживаются в древности. </a:t>
            </a:r>
            <a:r>
              <a:rPr lang="ru-RU" b="1" dirty="0"/>
              <a:t>В дальнейшем жанр активно развивался в соотнесенности с формированием и становлением географии</a:t>
            </a:r>
            <a:r>
              <a:rPr lang="ru-RU" dirty="0"/>
              <a:t>, а также сопутствующих ей наук.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274" y="1925053"/>
            <a:ext cx="3324726" cy="321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8578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1" y="152400"/>
            <a:ext cx="9035142" cy="247105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167" y="244810"/>
            <a:ext cx="4087585" cy="5958114"/>
          </a:xfrm>
          <a:prstGeom prst="rect">
            <a:avLst/>
          </a:prstGeom>
        </p:spPr>
      </p:pic>
      <p:pic>
        <p:nvPicPr>
          <p:cNvPr id="2050" name="Picture 2" descr="C:\Users\Acer2\Desktop\hq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94" y="280904"/>
            <a:ext cx="3594435" cy="590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cer2\Desktop\0797936e73ee4a15d7a85b35a50e07ack0dmz1cr5r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7729" y="262857"/>
            <a:ext cx="3759438" cy="592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7224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027159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Владимир Арсеньев . Путешествия по Приморскому краю. 1902-1910.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244" y="2526864"/>
            <a:ext cx="2733040" cy="33134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8890" y="2528450"/>
            <a:ext cx="2326641" cy="33118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894" y="2268204"/>
            <a:ext cx="2550159" cy="37042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1686" y="2462752"/>
            <a:ext cx="2377440" cy="331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62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30" y="0"/>
            <a:ext cx="12061370" cy="241662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«Мне необходимо ездить. Общение с живыми вещами почти заменяет мне чтение книг. Езда хватает сегодняшнего читателя.  </a:t>
            </a:r>
            <a:br>
              <a:rPr lang="ru-RU" sz="3200" dirty="0" smtClean="0"/>
            </a:br>
            <a:r>
              <a:rPr lang="ru-RU" sz="3200" dirty="0" smtClean="0"/>
              <a:t>    Вместо выдуманных </a:t>
            </a:r>
            <a:r>
              <a:rPr lang="ru-RU" sz="3200" dirty="0" err="1" smtClean="0"/>
              <a:t>интересностей</a:t>
            </a:r>
            <a:r>
              <a:rPr lang="ru-RU" sz="3200" dirty="0" smtClean="0"/>
              <a:t> о скучных вещах, образов и метафор – вещи, интересные сами по себе».  </a:t>
            </a:r>
            <a:br>
              <a:rPr lang="ru-RU" sz="3200" dirty="0" smtClean="0"/>
            </a:br>
            <a:r>
              <a:rPr lang="ru-RU" sz="3200" dirty="0" smtClean="0"/>
              <a:t>                                                                                           </a:t>
            </a:r>
            <a:r>
              <a:rPr lang="ru-RU" sz="3200" dirty="0" err="1" smtClean="0"/>
              <a:t>В.В.Маяковский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0817" y="2329543"/>
            <a:ext cx="6618514" cy="4572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206" y="2581956"/>
            <a:ext cx="339090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070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 ПО НАПИСАНИЮ ОЧЕРКА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Поставьте цель, которую будет преследовать ваш путевой очерк.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Для </a:t>
            </a:r>
            <a:r>
              <a:rPr lang="ru-RU" dirty="0"/>
              <a:t>чего вы его пишете? </a:t>
            </a:r>
            <a:endParaRPr lang="ru-RU" dirty="0" smtClean="0"/>
          </a:p>
          <a:p>
            <a:r>
              <a:rPr lang="ru-RU" dirty="0" smtClean="0"/>
              <a:t>Изучите </a:t>
            </a:r>
            <a:r>
              <a:rPr lang="ru-RU" dirty="0"/>
              <a:t>путевые очерки других </a:t>
            </a:r>
            <a:r>
              <a:rPr lang="ru-RU" dirty="0" smtClean="0"/>
              <a:t>авторов. Пусть их работы станут  для вас эталоном.</a:t>
            </a:r>
          </a:p>
          <a:p>
            <a:r>
              <a:rPr lang="ru-RU" dirty="0" smtClean="0"/>
              <a:t>Отправьтесь </a:t>
            </a:r>
            <a:r>
              <a:rPr lang="ru-RU" dirty="0"/>
              <a:t>в путешествие</a:t>
            </a:r>
            <a:r>
              <a:rPr lang="ru-RU" dirty="0" smtClean="0"/>
              <a:t>.</a:t>
            </a:r>
          </a:p>
          <a:p>
            <a:r>
              <a:rPr lang="ru-RU" dirty="0"/>
              <a:t>Во время путешествия делайте какие-то важные пометки. З</a:t>
            </a:r>
            <a:r>
              <a:rPr lang="ru-RU" dirty="0" smtClean="0"/>
              <a:t>апоминайте </a:t>
            </a:r>
            <a:r>
              <a:rPr lang="ru-RU" dirty="0"/>
              <a:t>события, интересные моменты, детали местного колорита, которые вы заметили, отмечайте, что вам понравилось и не понравилось</a:t>
            </a:r>
            <a:r>
              <a:rPr lang="ru-RU" dirty="0" smtClean="0"/>
              <a:t>.</a:t>
            </a:r>
          </a:p>
          <a:p>
            <a:r>
              <a:rPr lang="ru-RU" dirty="0"/>
              <a:t>Делайте фотографии. </a:t>
            </a:r>
            <a:endParaRPr lang="ru-RU" dirty="0" smtClean="0"/>
          </a:p>
          <a:p>
            <a:r>
              <a:rPr lang="ru-RU" dirty="0"/>
              <a:t>Соберите все свои предварительные записи и снимки, внимательно их изучите. Теперь напишите полноценный качественный текст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ЖЕЛАЕМ УДАЧИ!!!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567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42" y="0"/>
            <a:ext cx="11827042" cy="429527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marL="0" indent="0"/>
            <a:r>
              <a:rPr lang="ru-RU" b="1" dirty="0" smtClean="0"/>
              <a:t>        Хождение    или    </a:t>
            </a:r>
            <a:r>
              <a:rPr lang="ru-RU" b="1" dirty="0" err="1" smtClean="0"/>
              <a:t>хожение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- жанр средневековой русской литературы, </a:t>
            </a:r>
            <a:br>
              <a:rPr lang="ru-RU" b="1" dirty="0" smtClean="0"/>
            </a:br>
            <a:r>
              <a:rPr lang="ru-RU" dirty="0" smtClean="0"/>
              <a:t>форма </a:t>
            </a:r>
            <a:r>
              <a:rPr lang="ru-RU" dirty="0"/>
              <a:t>путевых записок, в которых русские путешественники описывали свои впечатления от посещения иностранных земель. </a:t>
            </a:r>
            <a:br>
              <a:rPr lang="ru-RU" dirty="0"/>
            </a:br>
            <a:r>
              <a:rPr lang="ru-RU" dirty="0"/>
              <a:t>     Другие названия жанра — «путник», «странник», «паломник», «</a:t>
            </a:r>
            <a:r>
              <a:rPr lang="ru-RU" dirty="0" err="1"/>
              <a:t>скаска</a:t>
            </a:r>
            <a:r>
              <a:rPr lang="ru-RU" dirty="0"/>
              <a:t>», «посольство». </a:t>
            </a:r>
            <a:br>
              <a:rPr lang="ru-RU" dirty="0"/>
            </a:br>
            <a:r>
              <a:rPr lang="ru-RU" b="1" dirty="0" smtClean="0"/>
              <a:t>  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899" y="4054642"/>
            <a:ext cx="11755521" cy="268304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sz="3200" dirty="0"/>
              <a:t>«Житие и хождение игумена Даниила из Русской земли» — древнейшее из русских описаний паломничества в Святую </a:t>
            </a:r>
            <a:r>
              <a:rPr lang="ru-RU" sz="3200" dirty="0" smtClean="0"/>
              <a:t>землю- 12 век                                                          </a:t>
            </a:r>
            <a:endParaRPr lang="ru-RU" sz="3200" dirty="0"/>
          </a:p>
          <a:p>
            <a:endParaRPr lang="ru-RU" sz="3200" dirty="0"/>
          </a:p>
          <a:p>
            <a:r>
              <a:rPr lang="ru-RU" sz="3200" dirty="0"/>
              <a:t>«</a:t>
            </a:r>
            <a:r>
              <a:rPr lang="ru-RU" sz="3200" dirty="0" err="1"/>
              <a:t>Хожение</a:t>
            </a:r>
            <a:r>
              <a:rPr lang="ru-RU" sz="3200" dirty="0"/>
              <a:t> Игнатия </a:t>
            </a:r>
            <a:r>
              <a:rPr lang="ru-RU" sz="3200" dirty="0" err="1"/>
              <a:t>Смольнянина</a:t>
            </a:r>
            <a:r>
              <a:rPr lang="ru-RU" sz="3200" dirty="0"/>
              <a:t> в Царьград» – 14 век</a:t>
            </a:r>
          </a:p>
          <a:p>
            <a:endParaRPr lang="ru-RU" sz="3200" dirty="0"/>
          </a:p>
          <a:p>
            <a:r>
              <a:rPr lang="ru-RU" sz="3200" dirty="0"/>
              <a:t>«</a:t>
            </a:r>
            <a:r>
              <a:rPr lang="ru-RU" sz="3200" dirty="0" err="1"/>
              <a:t>Хожение</a:t>
            </a:r>
            <a:r>
              <a:rPr lang="ru-RU" sz="3200" dirty="0"/>
              <a:t> за три моря»    Афанасия Никитина – 15 век</a:t>
            </a:r>
          </a:p>
        </p:txBody>
      </p:sp>
    </p:spTree>
    <p:extLst>
      <p:ext uri="{BB962C8B-B14F-4D97-AF65-F5344CB8AC3E}">
        <p14:creationId xmlns:p14="http://schemas.microsoft.com/office/powerpoint/2010/main" val="40170276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Игумен </a:t>
            </a:r>
            <a:r>
              <a:rPr lang="ru-RU" sz="2400" b="1" dirty="0" err="1"/>
              <a:t>Дании́л</a:t>
            </a:r>
            <a:r>
              <a:rPr lang="ru-RU" sz="2400" b="1" dirty="0"/>
              <a:t> или </a:t>
            </a:r>
            <a:r>
              <a:rPr lang="ru-RU" sz="2400" b="1" dirty="0" err="1"/>
              <a:t>Дании́л</a:t>
            </a:r>
            <a:r>
              <a:rPr lang="ru-RU" sz="2400" b="1" dirty="0"/>
              <a:t> </a:t>
            </a:r>
            <a:r>
              <a:rPr lang="ru-RU" sz="2400" b="1" dirty="0" err="1"/>
              <a:t>Пало́мник</a:t>
            </a:r>
            <a:r>
              <a:rPr lang="ru-RU" sz="2400" b="1" dirty="0"/>
              <a:t> — православный монах, священник, первый русский паломник, оставивший описание Святой земли. Игумен Даниил совершил паломничество в Святую землю в 1104—1106 годах.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199" y="1888646"/>
            <a:ext cx="3426678" cy="43513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8876" y="1537365"/>
            <a:ext cx="7619047" cy="532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932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83028"/>
            <a:ext cx="11212286" cy="1077685"/>
          </a:xfrm>
        </p:spPr>
        <p:txBody>
          <a:bodyPr>
            <a:noAutofit/>
          </a:bodyPr>
          <a:lstStyle/>
          <a:p>
            <a:r>
              <a:rPr lang="ru-RU" sz="2800" b="1" dirty="0" err="1"/>
              <a:t>Афана́сий</a:t>
            </a:r>
            <a:r>
              <a:rPr lang="ru-RU" sz="2800" b="1" dirty="0"/>
              <a:t> </a:t>
            </a:r>
            <a:r>
              <a:rPr lang="ru-RU" sz="2800" b="1" dirty="0" err="1"/>
              <a:t>Ники́тин</a:t>
            </a:r>
            <a:r>
              <a:rPr lang="ru-RU" sz="2800" b="1" dirty="0"/>
              <a:t> (умер, вероятно, в 1475, близ Смоленска) — русский путешественник, писатель, тверской купец, автор знаменитых путевых записей, известных под названием «Хождение за три моря».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8514" y="1480457"/>
            <a:ext cx="4561113" cy="524691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914" y="1480456"/>
            <a:ext cx="5214257" cy="524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23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42211"/>
            <a:ext cx="4267181" cy="54864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ru-RU" b="1" dirty="0" smtClean="0"/>
              <a:t>Истоки русского путевого очерка – 18 век</a:t>
            </a:r>
            <a:br>
              <a:rPr lang="ru-RU" b="1" dirty="0" smtClean="0"/>
            </a:br>
            <a:r>
              <a:rPr lang="ru-RU" sz="37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Путево́й</a:t>
            </a:r>
            <a:r>
              <a:rPr lang="ru-RU" sz="37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очерк</a:t>
            </a:r>
            <a:br>
              <a:rPr lang="ru-RU" sz="37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sz="37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(путевые заметки, путевые дневники)</a:t>
            </a:r>
            <a:br>
              <a:rPr lang="ru-RU" sz="37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sz="2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— </a:t>
            </a:r>
            <a:r>
              <a:rPr lang="ru-RU" sz="33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очерк, в основе которого лежит описание каких-либо событий, происшествий, встреч с людьми, которые происходят </a:t>
            </a:r>
            <a:br>
              <a:rPr lang="ru-RU" sz="33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sz="33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во время путешествия автора.</a:t>
            </a:r>
            <a:br>
              <a:rPr lang="ru-RU" sz="33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0640" y="237479"/>
            <a:ext cx="3739205" cy="486391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623" y="999822"/>
            <a:ext cx="3657600" cy="46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2546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7056"/>
          </a:xfrm>
        </p:spPr>
        <p:txBody>
          <a:bodyPr/>
          <a:lstStyle/>
          <a:p>
            <a:r>
              <a:rPr lang="ru-RU" dirty="0" smtClean="0"/>
              <a:t>Путешествия в художественной литературе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7689" y="2051673"/>
            <a:ext cx="2701630" cy="4240844"/>
          </a:xfrm>
        </p:spPr>
      </p:pic>
      <p:pic>
        <p:nvPicPr>
          <p:cNvPr id="1026" name="Picture 2" descr="C:\Users\Acer2\Desktop\TJ19GhSrCDCEvLFOFLp2a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506" y="1072261"/>
            <a:ext cx="2995182" cy="439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cer2\Desktop\ada054f75fd76a32901df1f768e299af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318" y="1082841"/>
            <a:ext cx="2996234" cy="437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1030" y="1640879"/>
            <a:ext cx="3082686" cy="451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96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Писатель-декабрист </a:t>
            </a:r>
            <a:br>
              <a:rPr lang="ru-RU" b="1" dirty="0" smtClean="0"/>
            </a:br>
            <a:r>
              <a:rPr lang="ru-RU" b="1" dirty="0" smtClean="0"/>
              <a:t>Александр Бестужев-Марлинский (1797-1837)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1945368"/>
            <a:ext cx="4180114" cy="4707392"/>
          </a:xfrm>
        </p:spPr>
      </p:pic>
      <p:sp>
        <p:nvSpPr>
          <p:cNvPr id="6" name="Прямоугольник 5"/>
          <p:cNvSpPr/>
          <p:nvPr/>
        </p:nvSpPr>
        <p:spPr>
          <a:xfrm>
            <a:off x="4911500" y="2413338"/>
            <a:ext cx="35793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Бестужев</a:t>
            </a:r>
          </a:p>
          <a:p>
            <a:r>
              <a:rPr lang="ru-RU" dirty="0" smtClean="0"/>
              <a:t> </a:t>
            </a:r>
            <a:r>
              <a:rPr lang="ru-RU" dirty="0"/>
              <a:t>Александр Александрович </a:t>
            </a:r>
            <a:endParaRPr lang="ru-RU" dirty="0" smtClean="0"/>
          </a:p>
          <a:p>
            <a:r>
              <a:rPr lang="ru-RU" dirty="0" smtClean="0"/>
              <a:t>(псевдоним </a:t>
            </a:r>
            <a:r>
              <a:rPr lang="ru-RU" dirty="0"/>
              <a:t>- Марлинский</a:t>
            </a:r>
            <a:r>
              <a:rPr lang="ru-RU" dirty="0" smtClean="0"/>
              <a:t>), </a:t>
            </a:r>
          </a:p>
          <a:p>
            <a:r>
              <a:rPr lang="ru-RU" dirty="0" smtClean="0"/>
              <a:t> </a:t>
            </a:r>
            <a:r>
              <a:rPr lang="ru-RU" dirty="0"/>
              <a:t>штабс-капитан, русский </a:t>
            </a:r>
            <a:r>
              <a:rPr lang="ru-RU" dirty="0" smtClean="0"/>
              <a:t>писатель, поэт, публицист, критик. </a:t>
            </a:r>
          </a:p>
          <a:p>
            <a:r>
              <a:rPr lang="ru-RU" dirty="0" smtClean="0"/>
              <a:t>     Создатель </a:t>
            </a:r>
            <a:r>
              <a:rPr lang="ru-RU" dirty="0"/>
              <a:t>альманаха «Полярная звезда</a:t>
            </a:r>
            <a:r>
              <a:rPr lang="ru-RU" dirty="0" smtClean="0"/>
              <a:t>». </a:t>
            </a:r>
          </a:p>
          <a:p>
            <a:r>
              <a:rPr lang="ru-RU" dirty="0"/>
              <a:t> </a:t>
            </a:r>
            <a:r>
              <a:rPr lang="ru-RU" dirty="0" smtClean="0"/>
              <a:t>    Приговорён </a:t>
            </a:r>
            <a:r>
              <a:rPr lang="ru-RU" dirty="0"/>
              <a:t>к 20 годам каторги, с 1829 рядовой в армии на Кавказе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Убит </a:t>
            </a:r>
            <a:r>
              <a:rPr lang="ru-RU" dirty="0"/>
              <a:t>в бою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Романтические </a:t>
            </a:r>
            <a:r>
              <a:rPr lang="ru-RU" dirty="0"/>
              <a:t>стихи и повести («Фрегат «Надежда»», «</a:t>
            </a:r>
            <a:r>
              <a:rPr lang="ru-RU" dirty="0" err="1"/>
              <a:t>Аммалат</a:t>
            </a:r>
            <a:r>
              <a:rPr lang="ru-RU" dirty="0"/>
              <a:t>-бек</a:t>
            </a:r>
            <a:r>
              <a:rPr lang="ru-RU" dirty="0" smtClean="0"/>
              <a:t>» </a:t>
            </a:r>
            <a:r>
              <a:rPr lang="ru-RU" smtClean="0"/>
              <a:t>и другие).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0097" y="4121037"/>
            <a:ext cx="1030061" cy="1428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5913" y="1945368"/>
            <a:ext cx="3246665" cy="470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565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1514" y="108856"/>
            <a:ext cx="8109856" cy="229688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Николай Георгиевич Гарин-Михайловский </a:t>
            </a:r>
            <a:r>
              <a:rPr lang="ru-RU" sz="3600" dirty="0"/>
              <a:t>в </a:t>
            </a:r>
            <a:r>
              <a:rPr lang="ru-RU" sz="3600" dirty="0" smtClean="0"/>
              <a:t> 1898 году </a:t>
            </a:r>
            <a:r>
              <a:rPr lang="ru-RU" sz="3600" dirty="0"/>
              <a:t>отправляется в кругосветное путешествие через Сибирь, Дальний Восток, Тихий и Атлантический океаны и через Европу обратно в Петербург.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1372" y="2594501"/>
            <a:ext cx="3428999" cy="42634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1584" y="2405742"/>
            <a:ext cx="424542" cy="17344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7" y="0"/>
            <a:ext cx="3537857" cy="42634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682" y="3037114"/>
            <a:ext cx="5868760" cy="382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9351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9185" y="1"/>
            <a:ext cx="5826215" cy="2055812"/>
          </a:xfrm>
        </p:spPr>
        <p:txBody>
          <a:bodyPr/>
          <a:lstStyle/>
          <a:p>
            <a:r>
              <a:rPr lang="ru-RU" dirty="0" smtClean="0"/>
              <a:t>Николай Пржевальский</a:t>
            </a:r>
            <a:br>
              <a:rPr lang="ru-RU" dirty="0" smtClean="0"/>
            </a:br>
            <a:r>
              <a:rPr lang="ru-RU" dirty="0" smtClean="0"/>
              <a:t>Путешествия 1870-1885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089185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0"/>
            <a:ext cx="3276600" cy="42345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185" y="2055813"/>
            <a:ext cx="5965371" cy="480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649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</TotalTime>
  <Words>414</Words>
  <Application>Microsoft Office PowerPoint</Application>
  <PresentationFormat>Произвольный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Путешествие как литературный жанр</vt:lpstr>
      <vt:lpstr>        Хождение    или    хожение - жанр средневековой русской литературы,  форма путевых записок, в которых русские путешественники описывали свои впечатления от посещения иностранных земель.       Другие названия жанра — «путник», «странник», «паломник», «скаска», «посольство».     </vt:lpstr>
      <vt:lpstr>Игумен Дании́л или Дании́л Пало́мник — православный монах, священник, первый русский паломник, оставивший описание Святой земли. Игумен Даниил совершил паломничество в Святую землю в 1104—1106 годах.</vt:lpstr>
      <vt:lpstr>Афана́сий Ники́тин (умер, вероятно, в 1475, близ Смоленска) — русский путешественник, писатель, тверской купец, автор знаменитых путевых записей, известных под названием «Хождение за три моря».</vt:lpstr>
      <vt:lpstr>Истоки русского путевого очерка – 18 век Путево́й очерк  (путевые заметки, путевые дневники) — очерк, в основе которого лежит описание каких-либо событий, происшествий, встреч с людьми, которые происходят  во время путешествия автора. </vt:lpstr>
      <vt:lpstr>Путешествия в художественной литературе</vt:lpstr>
      <vt:lpstr>Писатель-декабрист  Александр Бестужев-Марлинский (1797-1837)</vt:lpstr>
      <vt:lpstr>Николай Георгиевич Гарин-Михайловский в  1898 году отправляется в кругосветное путешествие через Сибирь, Дальний Восток, Тихий и Атлантический океаны и через Европу обратно в Петербург.</vt:lpstr>
      <vt:lpstr>Николай Пржевальский Путешествия 1870-1885 </vt:lpstr>
      <vt:lpstr>Презентация PowerPoint</vt:lpstr>
      <vt:lpstr>Владимир Арсеньев . Путешествия по Приморскому краю. 1902-1910.</vt:lpstr>
      <vt:lpstr>     «Мне необходимо ездить. Общение с живыми вещами почти заменяет мне чтение книг. Езда хватает сегодняшнего читателя.       Вместо выдуманных интересностей о скучных вещах, образов и метафор – вещи, интересные сами по себе».                                                                                              В.В.Маяковский</vt:lpstr>
      <vt:lpstr>ИНСТРУКЦИЯ ПО НАПИСАНИЮ ОЧЕРКА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Acer2</dc:creator>
  <cp:lastModifiedBy>Windows User</cp:lastModifiedBy>
  <cp:revision>76</cp:revision>
  <dcterms:created xsi:type="dcterms:W3CDTF">2014-10-10T18:15:05Z</dcterms:created>
  <dcterms:modified xsi:type="dcterms:W3CDTF">2020-07-28T19:49:38Z</dcterms:modified>
</cp:coreProperties>
</file>