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69" r:id="rId2"/>
    <p:sldId id="288" r:id="rId3"/>
    <p:sldId id="259" r:id="rId4"/>
    <p:sldId id="262" r:id="rId5"/>
    <p:sldId id="264" r:id="rId6"/>
    <p:sldId id="265" r:id="rId7"/>
    <p:sldId id="267" r:id="rId8"/>
    <p:sldId id="272" r:id="rId9"/>
    <p:sldId id="274" r:id="rId10"/>
    <p:sldId id="276" r:id="rId11"/>
    <p:sldId id="279" r:id="rId12"/>
    <p:sldId id="282" r:id="rId13"/>
    <p:sldId id="285" r:id="rId14"/>
    <p:sldId id="294" r:id="rId15"/>
    <p:sldId id="297" r:id="rId16"/>
    <p:sldId id="299" r:id="rId17"/>
    <p:sldId id="295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0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707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497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64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34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1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256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886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32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4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825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16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23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ВИКТОРИНА </a:t>
            </a:r>
            <a:r>
              <a:rPr lang="ru-RU" dirty="0" smtClean="0">
                <a:solidFill>
                  <a:srgbClr val="FF0000"/>
                </a:solidFill>
              </a:rPr>
              <a:t>«Пушкин и география»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Acer2\Desktop\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68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Несмотря на южное географическое положение, горы Кавказа покрыты снегами. </a:t>
            </a:r>
            <a:br>
              <a:rPr lang="ru-RU" dirty="0" smtClean="0"/>
            </a:br>
            <a:r>
              <a:rPr lang="ru-RU" b="1" dirty="0" smtClean="0"/>
              <a:t>Почему?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 descr="C:\Users\Acer2\Desktop\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571750"/>
            <a:ext cx="7620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09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«Терек»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Горная </a:t>
            </a:r>
          </a:p>
          <a:p>
            <a:pPr marL="0" indent="0" algn="ctr">
              <a:buNone/>
            </a:pPr>
            <a:r>
              <a:rPr lang="ru-RU" sz="6000" dirty="0" smtClean="0"/>
              <a:t>или равнинная </a:t>
            </a:r>
          </a:p>
          <a:p>
            <a:pPr marL="0" indent="0" algn="ctr">
              <a:buNone/>
            </a:pPr>
            <a:r>
              <a:rPr lang="ru-RU" sz="6000" dirty="0" smtClean="0"/>
              <a:t>река Терек?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72625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880320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>Истоки Терека-  ледники Кавказа.</a:t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Назовите его устье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302433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21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«Бахчисарайский фонтан»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Где находится Бахчисарайский фонтан?</a:t>
            </a:r>
            <a:endParaRPr lang="ru-RU" sz="44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286009"/>
            <a:ext cx="42608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 descr="C:\Users\Acer2\Desktop\scale_12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977286" y="2132856"/>
            <a:ext cx="45719" cy="467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91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800" dirty="0" smtClean="0"/>
              <a:t>Назовите незаконченное историческое произведение Пушкина, над которым он работал в последний год жизни.</a:t>
            </a:r>
            <a:endParaRPr lang="ru-RU" sz="4800" dirty="0"/>
          </a:p>
        </p:txBody>
      </p:sp>
      <p:pic>
        <p:nvPicPr>
          <p:cNvPr id="1026" name="Picture 2" descr="C:\Users\Acer2\Desktop\600x400_20160803130451c5953198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16632"/>
            <a:ext cx="424847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38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315415"/>
            <a:ext cx="8229600" cy="1440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7378" y="260648"/>
            <a:ext cx="4435102" cy="6336704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/>
              <a:t>Назовите современные государства, по территории которых проходили  маршруты путешествий Пушкина?</a:t>
            </a:r>
            <a:endParaRPr lang="ru-RU" sz="4800" dirty="0"/>
          </a:p>
        </p:txBody>
      </p:sp>
      <p:pic>
        <p:nvPicPr>
          <p:cNvPr id="4098" name="Picture 2" descr="C:\Users\Acer2\Desktop\pushkin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13385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61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 годы путешествий Пушкин проехал тысячи километров.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263691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Назовите общую длину  маршрутов путешествий Пушкина</a:t>
            </a:r>
            <a:endParaRPr lang="ru-RU" sz="4800" b="1" dirty="0"/>
          </a:p>
        </p:txBody>
      </p:sp>
      <p:pic>
        <p:nvPicPr>
          <p:cNvPr id="6146" name="Picture 2" descr="C:\Users\Acer2\Desktop\scale_2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521967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59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Как называлось сочинение  русского путешественника Степана Крашенинникова, которое Пушкин прочитал и законспектировал за 7 </a:t>
            </a:r>
            <a:r>
              <a:rPr lang="ru-RU" sz="4800" dirty="0"/>
              <a:t>д</a:t>
            </a:r>
            <a:r>
              <a:rPr lang="ru-RU" sz="4800" dirty="0" smtClean="0"/>
              <a:t>ней до дуэли?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0605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/>
              <a:t>«Евгений Онегин»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Что сказал Пушкин о Москве в лирических строфах поэмы?</a:t>
            </a:r>
          </a:p>
          <a:p>
            <a:endParaRPr lang="ru-RU" dirty="0"/>
          </a:p>
        </p:txBody>
      </p:sp>
      <p:pic>
        <p:nvPicPr>
          <p:cNvPr id="22530" name="Picture 2" descr="C:\Users\Acer2\Desktop\Рисунок-Кремля-начала-19-ве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513071"/>
            <a:ext cx="6502400" cy="433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9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/>
          <a:lstStyle/>
          <a:p>
            <a:r>
              <a:rPr lang="ru-RU" dirty="0" smtClean="0"/>
              <a:t>«У лукоморья – дуб зеленый»</a:t>
            </a:r>
            <a:br>
              <a:rPr lang="ru-RU" dirty="0" smtClean="0"/>
            </a:br>
            <a:r>
              <a:rPr lang="ru-RU" dirty="0" smtClean="0"/>
              <a:t>Лукоморье – понятие географическое. Что оно обозначает?</a:t>
            </a:r>
            <a:endParaRPr lang="ru-RU" dirty="0"/>
          </a:p>
        </p:txBody>
      </p:sp>
      <p:pic>
        <p:nvPicPr>
          <p:cNvPr id="21506" name="Picture 2" descr="C:\Users\Acer2\Desktop\ori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429000"/>
            <a:ext cx="640871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89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«Памятник»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 fontScale="92500"/>
          </a:bodyPr>
          <a:lstStyle/>
          <a:p>
            <a:pPr marL="914400" indent="-914400">
              <a:buAutoNum type="arabicPeriod"/>
            </a:pPr>
            <a:r>
              <a:rPr lang="ru-RU" sz="4800" dirty="0" smtClean="0"/>
              <a:t>Назовите народы, </a:t>
            </a:r>
          </a:p>
          <a:p>
            <a:pPr marL="0" indent="0">
              <a:buNone/>
            </a:pPr>
            <a:r>
              <a:rPr lang="ru-RU" sz="4800" dirty="0" smtClean="0"/>
              <a:t>которые упоминаются в стихотворении.</a:t>
            </a:r>
          </a:p>
          <a:p>
            <a:pPr marL="0" indent="0">
              <a:buNone/>
            </a:pPr>
            <a:r>
              <a:rPr lang="ru-RU" sz="4800" dirty="0" smtClean="0"/>
              <a:t>2. Где сейчас живут эти народы?</a:t>
            </a:r>
            <a:endParaRPr lang="ru-RU" sz="4800" dirty="0"/>
          </a:p>
        </p:txBody>
      </p:sp>
      <p:pic>
        <p:nvPicPr>
          <p:cNvPr id="24578" name="Picture 2" descr="C:\Users\Acer2\Desktop\388346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7161"/>
            <a:ext cx="374441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76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«Медный всадник»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i="1" dirty="0" smtClean="0"/>
              <a:t>И , не пуская тьму ночную</a:t>
            </a:r>
          </a:p>
          <a:p>
            <a:pPr marL="0" indent="0" algn="ctr">
              <a:buNone/>
            </a:pPr>
            <a:r>
              <a:rPr lang="ru-RU" b="1" i="1" dirty="0" smtClean="0"/>
              <a:t>На золотые небеса,</a:t>
            </a:r>
          </a:p>
          <a:p>
            <a:pPr marL="0" indent="0" algn="ctr">
              <a:buNone/>
            </a:pPr>
            <a:r>
              <a:rPr lang="ru-RU" b="1" i="1" dirty="0" smtClean="0"/>
              <a:t>Одна заря сменить другую</a:t>
            </a:r>
          </a:p>
          <a:p>
            <a:pPr marL="0" indent="0" algn="ctr">
              <a:buNone/>
            </a:pPr>
            <a:r>
              <a:rPr lang="ru-RU" b="1" i="1" dirty="0" smtClean="0"/>
              <a:t>Спешит, дав ночи полчаса.</a:t>
            </a:r>
          </a:p>
          <a:p>
            <a:pPr marL="0" indent="0" algn="ctr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rgbClr val="FF0000"/>
                </a:solidFill>
              </a:rPr>
              <a:t>Какое природное явление описано Пушкиным во вступлении к поэме?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68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«Медный всадник»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Кто такой </a:t>
            </a:r>
          </a:p>
          <a:p>
            <a:pPr marL="0" indent="0" algn="ctr">
              <a:buNone/>
            </a:pPr>
            <a:r>
              <a:rPr lang="ru-RU" sz="6000" dirty="0" smtClean="0"/>
              <a:t>«медный всадник»?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04711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«Медный всадник»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Какое </a:t>
            </a:r>
          </a:p>
          <a:p>
            <a:pPr marL="0" indent="0" algn="ctr">
              <a:buNone/>
            </a:pPr>
            <a:r>
              <a:rPr lang="ru-RU" sz="5400" b="1" dirty="0" smtClean="0"/>
              <a:t>грозное явление природы </a:t>
            </a:r>
            <a:r>
              <a:rPr lang="ru-RU" sz="5400" dirty="0" smtClean="0"/>
              <a:t>описано в поэме?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0868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«Медный всадник»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Назовите реку, </a:t>
            </a:r>
          </a:p>
          <a:p>
            <a:pPr marL="0" indent="0" algn="ctr">
              <a:buNone/>
            </a:pPr>
            <a:r>
              <a:rPr lang="ru-RU" sz="5400" dirty="0" smtClean="0"/>
              <a:t>на которой стоит</a:t>
            </a:r>
          </a:p>
          <a:p>
            <a:pPr marL="0" indent="0" algn="ctr">
              <a:buNone/>
            </a:pPr>
            <a:r>
              <a:rPr lang="ru-RU" sz="5400" dirty="0" smtClean="0"/>
              <a:t>Санкт-Петербург, </a:t>
            </a:r>
          </a:p>
          <a:p>
            <a:pPr marL="0" indent="0" algn="ctr">
              <a:buNone/>
            </a:pPr>
            <a:r>
              <a:rPr lang="ru-RU" sz="5400" dirty="0" smtClean="0"/>
              <a:t>ее исток и устье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67244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«Кавказ подо мною»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effectLst/>
              </a:rPr>
              <a:t>Здесь тучи смиренно идут подо мной;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effectLst/>
              </a:rPr>
              <a:t>Сквозь них, низвергаясь, шумят водопады;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effectLst/>
              </a:rPr>
              <a:t>Под ними утесов нагие громады;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effectLst/>
              </a:rPr>
              <a:t>Там ниже мох тощий, кустарник сухой;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effectLst/>
              </a:rPr>
              <a:t>А там уже рощи, зеленые сени,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effectLst/>
              </a:rPr>
              <a:t>Где птицы щебечут, где скачут олени.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  <a:p>
            <a:pPr lvl="0"/>
            <a:r>
              <a:rPr lang="ru-RU" sz="3500" b="1" dirty="0">
                <a:solidFill>
                  <a:prstClr val="black"/>
                </a:solidFill>
              </a:rPr>
              <a:t>Назовите важный географический закон , который описывается в этом стихотворении.</a:t>
            </a:r>
          </a:p>
          <a:p>
            <a:pPr marL="0" indent="0">
              <a:spcBef>
                <a:spcPts val="0"/>
              </a:spcBef>
              <a:buNone/>
            </a:pPr>
            <a:endParaRPr lang="ru-RU" sz="3500" b="1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65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Назовите высочайшую вершину Кавказа и ее высоту.</a:t>
            </a:r>
            <a:endParaRPr lang="ru-RU" dirty="0"/>
          </a:p>
        </p:txBody>
      </p:sp>
      <p:pic>
        <p:nvPicPr>
          <p:cNvPr id="10242" name="Picture 2" descr="C:\Users\Acer2\Desktop\777777777777777brus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712879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01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283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ВИКТОРИНА «Пушкин и география»</vt:lpstr>
      <vt:lpstr>«У лукоморья – дуб зеленый» Лукоморье – понятие географическое. Что оно обозначает?</vt:lpstr>
      <vt:lpstr>«Памятник»</vt:lpstr>
      <vt:lpstr>«Медный всадник»</vt:lpstr>
      <vt:lpstr>«Медный всадник»</vt:lpstr>
      <vt:lpstr>«Медный всадник»</vt:lpstr>
      <vt:lpstr>«Медный всадник»</vt:lpstr>
      <vt:lpstr>«Кавказ подо мною»</vt:lpstr>
      <vt:lpstr>Назовите высочайшую вершину Кавказа и ее высоту.</vt:lpstr>
      <vt:lpstr>Несмотря на южное географическое положение, горы Кавказа покрыты снегами.  Почему?</vt:lpstr>
      <vt:lpstr>«Терек»</vt:lpstr>
      <vt:lpstr>Истоки Терека-  ледники Кавказа.  Назовите его устье.</vt:lpstr>
      <vt:lpstr>«Бахчисарайский фонтан»</vt:lpstr>
      <vt:lpstr>Презентация PowerPoint</vt:lpstr>
      <vt:lpstr>Презентация PowerPoint</vt:lpstr>
      <vt:lpstr>За годы путешествий Пушкин проехал тысячи километров.</vt:lpstr>
      <vt:lpstr>Вопрос</vt:lpstr>
      <vt:lpstr>«Евгений Онегин»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Ираида</dc:creator>
  <cp:lastModifiedBy>Windows User</cp:lastModifiedBy>
  <cp:revision>68</cp:revision>
  <dcterms:created xsi:type="dcterms:W3CDTF">2019-10-20T15:07:42Z</dcterms:created>
  <dcterms:modified xsi:type="dcterms:W3CDTF">2020-07-28T17:36:33Z</dcterms:modified>
</cp:coreProperties>
</file>