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69" r:id="rId2"/>
    <p:sldId id="287" r:id="rId3"/>
    <p:sldId id="258" r:id="rId4"/>
    <p:sldId id="260" r:id="rId5"/>
    <p:sldId id="261" r:id="rId6"/>
    <p:sldId id="263" r:id="rId7"/>
    <p:sldId id="266" r:id="rId8"/>
    <p:sldId id="268" r:id="rId9"/>
    <p:sldId id="273" r:id="rId10"/>
    <p:sldId id="275" r:id="rId11"/>
    <p:sldId id="277" r:id="rId12"/>
    <p:sldId id="280" r:id="rId13"/>
    <p:sldId id="283" r:id="rId14"/>
    <p:sldId id="286" r:id="rId15"/>
    <p:sldId id="293" r:id="rId16"/>
    <p:sldId id="298" r:id="rId17"/>
    <p:sldId id="300" r:id="rId18"/>
    <p:sldId id="296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0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707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497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64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34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1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256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886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32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4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825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6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3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ОТВЕТЫ</a:t>
            </a:r>
            <a:br>
              <a:rPr lang="ru-RU" dirty="0" smtClean="0"/>
            </a:br>
            <a:r>
              <a:rPr lang="ru-RU" dirty="0" smtClean="0"/>
              <a:t>ВИКТОРИНА 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«Пушкин и география»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Acer2\Desktop\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6" y="2332037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68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br>
              <a:rPr lang="ru-RU" dirty="0" smtClean="0"/>
            </a:br>
            <a:r>
              <a:rPr lang="ru-RU" dirty="0" smtClean="0"/>
              <a:t>гора </a:t>
            </a:r>
            <a:r>
              <a:rPr lang="ru-RU" b="1" dirty="0" smtClean="0">
                <a:solidFill>
                  <a:srgbClr val="FF0000"/>
                </a:solidFill>
              </a:rPr>
              <a:t>Эльбрус</a:t>
            </a:r>
            <a:r>
              <a:rPr lang="ru-RU" dirty="0" smtClean="0"/>
              <a:t>, высота </a:t>
            </a:r>
            <a:r>
              <a:rPr lang="ru-RU" b="1" dirty="0" smtClean="0">
                <a:solidFill>
                  <a:srgbClr val="FF0000"/>
                </a:solidFill>
              </a:rPr>
              <a:t>5642</a:t>
            </a:r>
            <a:r>
              <a:rPr lang="ru-RU" dirty="0" smtClean="0"/>
              <a:t> 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85799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98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Ответ: </a:t>
            </a:r>
            <a:br>
              <a:rPr lang="ru-RU" dirty="0" smtClean="0"/>
            </a:br>
            <a:r>
              <a:rPr lang="ru-RU" dirty="0" smtClean="0"/>
              <a:t>Температура воздуха с высотой </a:t>
            </a:r>
            <a:r>
              <a:rPr lang="ru-RU" b="1" dirty="0" smtClean="0">
                <a:solidFill>
                  <a:srgbClr val="FF0000"/>
                </a:solidFill>
              </a:rPr>
              <a:t>понижается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4480"/>
            <a:ext cx="8229600" cy="40653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Acer2\Desktop\Температура%20с%20высотой-w10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49694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52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dirty="0" smtClean="0"/>
              <a:t>Ответ: </a:t>
            </a:r>
            <a:br>
              <a:rPr lang="ru-RU" dirty="0" smtClean="0"/>
            </a:br>
            <a:r>
              <a:rPr lang="ru-RU" dirty="0" smtClean="0"/>
              <a:t>в верхнем течении </a:t>
            </a:r>
            <a:r>
              <a:rPr lang="ru-RU" b="1" i="1" dirty="0" smtClean="0"/>
              <a:t>горная,</a:t>
            </a:r>
            <a:r>
              <a:rPr lang="ru-RU" dirty="0" smtClean="0"/>
              <a:t> в нижнем - </a:t>
            </a:r>
            <a:r>
              <a:rPr lang="ru-RU" b="1" i="1" dirty="0" smtClean="0"/>
              <a:t>равнинная</a:t>
            </a:r>
            <a:endParaRPr lang="ru-RU" b="1" i="1" dirty="0"/>
          </a:p>
        </p:txBody>
      </p:sp>
      <p:pic>
        <p:nvPicPr>
          <p:cNvPr id="14339" name="Picture 3" descr="C:\Users\Acer2\Desktop\1555223549_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068960"/>
            <a:ext cx="734481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72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/>
          <a:lstStyle/>
          <a:p>
            <a:r>
              <a:rPr lang="ru-RU" dirty="0" smtClean="0"/>
              <a:t>Ответ: Терек впадает в </a:t>
            </a:r>
            <a:r>
              <a:rPr lang="ru-RU" b="1" dirty="0" smtClean="0">
                <a:solidFill>
                  <a:srgbClr val="FF0000"/>
                </a:solidFill>
              </a:rPr>
              <a:t>Каспийское море.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C:\Users\Acer2\Desktop\bbfeaf3c88f559f1bb6a3cb7b06d544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4536503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85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dirty="0" smtClean="0"/>
              <a:t>Ответ: город Бахчисарай, республика Крым</a:t>
            </a:r>
            <a:endParaRPr lang="ru-RU" dirty="0"/>
          </a:p>
        </p:txBody>
      </p:sp>
      <p:pic>
        <p:nvPicPr>
          <p:cNvPr id="19458" name="Picture 2" descr="C:\Users\Acer2\Desktop\i_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227176"/>
            <a:ext cx="4943857" cy="3960440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19460" name="Picture 4" descr="C:\Users\Acer2\Desktop\28d14e9s-19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465512"/>
            <a:ext cx="4104456" cy="348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9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dirty="0"/>
              <a:t>Р</a:t>
            </a:r>
            <a:r>
              <a:rPr lang="ru-RU" dirty="0" smtClean="0"/>
              <a:t>аботу </a:t>
            </a:r>
            <a:r>
              <a:rPr lang="ru-RU" dirty="0"/>
              <a:t>над «Историей Петра I» </a:t>
            </a:r>
            <a:r>
              <a:rPr lang="ru-RU" dirty="0" smtClean="0"/>
              <a:t>  </a:t>
            </a:r>
            <a:r>
              <a:rPr lang="ru-RU" dirty="0"/>
              <a:t>Пушкин начал в конце 1834 года</a:t>
            </a:r>
          </a:p>
        </p:txBody>
      </p:sp>
      <p:pic>
        <p:nvPicPr>
          <p:cNvPr id="2050" name="Picture 2" descr="C:\Users\Acer2\Desktop\88654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132856"/>
            <a:ext cx="374441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23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3240360" cy="5832648"/>
          </a:xfrm>
        </p:spPr>
        <p:txBody>
          <a:bodyPr>
            <a:normAutofit/>
          </a:bodyPr>
          <a:lstStyle/>
          <a:p>
            <a:r>
              <a:rPr lang="ru-RU" dirty="0" smtClean="0"/>
              <a:t>Россия</a:t>
            </a:r>
            <a:br>
              <a:rPr lang="ru-RU" dirty="0" smtClean="0"/>
            </a:br>
            <a:r>
              <a:rPr lang="ru-RU" dirty="0" smtClean="0"/>
              <a:t>Грузия</a:t>
            </a:r>
            <a:br>
              <a:rPr lang="ru-RU" dirty="0" smtClean="0"/>
            </a:br>
            <a:r>
              <a:rPr lang="ru-RU" dirty="0" smtClean="0"/>
              <a:t>Турция</a:t>
            </a:r>
            <a:br>
              <a:rPr lang="ru-RU" dirty="0" smtClean="0"/>
            </a:br>
            <a:r>
              <a:rPr lang="ru-RU" dirty="0" smtClean="0"/>
              <a:t>Украина</a:t>
            </a:r>
            <a:br>
              <a:rPr lang="ru-RU" dirty="0" smtClean="0"/>
            </a:br>
            <a:r>
              <a:rPr lang="ru-RU" dirty="0" smtClean="0"/>
              <a:t>Молдавия</a:t>
            </a:r>
            <a:br>
              <a:rPr lang="ru-RU" dirty="0" smtClean="0"/>
            </a:br>
            <a:r>
              <a:rPr lang="ru-RU" dirty="0" smtClean="0"/>
              <a:t>Казахстан</a:t>
            </a:r>
            <a:endParaRPr lang="ru-RU" dirty="0"/>
          </a:p>
        </p:txBody>
      </p:sp>
      <p:pic>
        <p:nvPicPr>
          <p:cNvPr id="5122" name="Picture 2" descr="C:\Users\Acer2\Desktop\s4981575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32656"/>
            <a:ext cx="525658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32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i="1" dirty="0"/>
              <a:t>П</a:t>
            </a:r>
            <a:r>
              <a:rPr lang="ru-RU" sz="4400" b="1" i="1" dirty="0" smtClean="0"/>
              <a:t>оэт </a:t>
            </a:r>
            <a:r>
              <a:rPr lang="ru-RU" sz="4400" b="1" i="1" dirty="0"/>
              <a:t>проехал более 34 тысяч вёрст (более 36 </a:t>
            </a:r>
            <a:r>
              <a:rPr lang="ru-RU" sz="4400" b="1" i="1" dirty="0" smtClean="0"/>
              <a:t>тыс. </a:t>
            </a:r>
            <a:r>
              <a:rPr lang="ru-RU" sz="4400" b="1" i="1" dirty="0"/>
              <a:t>км). Это почти столько же, сколько длина Земли по экватору</a:t>
            </a:r>
            <a:r>
              <a:rPr lang="ru-RU" b="1" i="1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994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cer2\Desktop\litfund_9244_15-018-487-16-C4239435-620x8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424847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cer2\Desktop\krasheninnikov_stepan_petrovi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644" y="260647"/>
            <a:ext cx="2160240" cy="279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cer2\Desktop\iA3AYWC6Q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747" y="3059813"/>
            <a:ext cx="4466034" cy="378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81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075240" cy="504056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Но вот уж близко. Перед ними</a:t>
            </a:r>
            <a:br>
              <a:rPr lang="ru-RU" dirty="0" smtClean="0"/>
            </a:br>
            <a:r>
              <a:rPr lang="ru-RU" dirty="0" smtClean="0"/>
              <a:t>Уж белокаменной Москвы</a:t>
            </a:r>
            <a:br>
              <a:rPr lang="ru-RU" dirty="0" smtClean="0"/>
            </a:br>
            <a:r>
              <a:rPr lang="ru-RU" dirty="0" smtClean="0"/>
              <a:t>Как жар, крестами золотыми</a:t>
            </a:r>
            <a:br>
              <a:rPr lang="ru-RU" dirty="0" smtClean="0"/>
            </a:br>
            <a:r>
              <a:rPr lang="ru-RU" dirty="0" smtClean="0"/>
              <a:t>Горят старинные главы.</a:t>
            </a:r>
            <a:br>
              <a:rPr lang="ru-RU" dirty="0" smtClean="0"/>
            </a:br>
            <a:r>
              <a:rPr lang="ru-RU" dirty="0" smtClean="0"/>
              <a:t>Ах, братцы! как я был доволен,</a:t>
            </a:r>
            <a:br>
              <a:rPr lang="ru-RU" dirty="0" smtClean="0"/>
            </a:br>
            <a:r>
              <a:rPr lang="ru-RU" dirty="0" smtClean="0"/>
              <a:t>Когда церквей и колоколен,</a:t>
            </a:r>
            <a:br>
              <a:rPr lang="ru-RU" dirty="0" smtClean="0"/>
            </a:br>
            <a:r>
              <a:rPr lang="ru-RU" dirty="0" smtClean="0"/>
              <a:t>Садов, чертогов полукруг</a:t>
            </a:r>
            <a:br>
              <a:rPr lang="ru-RU" dirty="0" smtClean="0"/>
            </a:br>
            <a:r>
              <a:rPr lang="ru-RU" dirty="0" smtClean="0"/>
              <a:t>Открылся предо мною вдруг!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Как часто в горестной разлуке,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 моей блуждающей судьбе,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Москва, я думал о тебе!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Москва... как много в этом звуке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Для сердца русского слилось!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Как много в нем отозвалось!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28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ru-RU" dirty="0" smtClean="0"/>
              <a:t>Ответ: </a:t>
            </a:r>
            <a:br>
              <a:rPr lang="ru-RU" dirty="0" smtClean="0"/>
            </a:br>
            <a:r>
              <a:rPr lang="ru-RU" dirty="0" smtClean="0"/>
              <a:t>лукоморье – от «лука (изгиб) моря,</a:t>
            </a:r>
            <a:br>
              <a:rPr lang="ru-RU" dirty="0" smtClean="0"/>
            </a:br>
            <a:r>
              <a:rPr lang="ru-RU" dirty="0" smtClean="0"/>
              <a:t>морской залив, бухта, изгиб морского берега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857998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56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Слух обо мне пройдет во всей земле великой, </a:t>
            </a:r>
          </a:p>
          <a:p>
            <a:pPr marL="0" indent="0" algn="ctr">
              <a:buNone/>
            </a:pPr>
            <a:r>
              <a:rPr lang="ru-RU" sz="3600" dirty="0" smtClean="0"/>
              <a:t>И назовет меня всяк сущий в ней язык, </a:t>
            </a:r>
          </a:p>
          <a:p>
            <a:pPr marL="0" indent="0" algn="ctr">
              <a:buNone/>
            </a:pPr>
            <a:r>
              <a:rPr lang="ru-RU" sz="3600" dirty="0" smtClean="0"/>
              <a:t>И гордый внук </a:t>
            </a:r>
            <a:r>
              <a:rPr lang="ru-RU" sz="3600" b="1" dirty="0" smtClean="0">
                <a:solidFill>
                  <a:srgbClr val="FF0000"/>
                </a:solidFill>
              </a:rPr>
              <a:t>славян</a:t>
            </a:r>
            <a:r>
              <a:rPr lang="ru-RU" sz="3600" dirty="0" smtClean="0"/>
              <a:t>,</a:t>
            </a:r>
          </a:p>
          <a:p>
            <a:pPr marL="0" indent="0" algn="ctr">
              <a:buNone/>
            </a:pPr>
            <a:r>
              <a:rPr lang="ru-RU" sz="3600" dirty="0" smtClean="0"/>
              <a:t> и </a:t>
            </a:r>
            <a:r>
              <a:rPr lang="ru-RU" sz="3600" b="1" dirty="0" smtClean="0">
                <a:solidFill>
                  <a:srgbClr val="FF0000"/>
                </a:solidFill>
              </a:rPr>
              <a:t>финн,</a:t>
            </a:r>
            <a:r>
              <a:rPr lang="ru-RU" sz="3600" dirty="0" smtClean="0"/>
              <a:t> и ныне дикий </a:t>
            </a:r>
            <a:r>
              <a:rPr lang="ru-RU" sz="3600" b="1" dirty="0" smtClean="0">
                <a:solidFill>
                  <a:srgbClr val="FF0000"/>
                </a:solidFill>
              </a:rPr>
              <a:t>тунгус</a:t>
            </a:r>
            <a:r>
              <a:rPr lang="ru-RU" sz="3600" dirty="0" smtClean="0"/>
              <a:t>, </a:t>
            </a:r>
          </a:p>
          <a:p>
            <a:pPr marL="0" indent="0" algn="ctr">
              <a:buNone/>
            </a:pPr>
            <a:r>
              <a:rPr lang="ru-RU" sz="3600" dirty="0" smtClean="0"/>
              <a:t>И друг степей </a:t>
            </a:r>
            <a:r>
              <a:rPr lang="ru-RU" sz="3600" b="1" dirty="0" smtClean="0">
                <a:solidFill>
                  <a:srgbClr val="FF0000"/>
                </a:solidFill>
              </a:rPr>
              <a:t>калмык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17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675456"/>
            <a:ext cx="82296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28484"/>
            <a:ext cx="4604320" cy="6858000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4600" dirty="0" smtClean="0"/>
              <a:t>Славяне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</a:t>
            </a:r>
            <a:r>
              <a:rPr lang="ru-RU" sz="5100" dirty="0" smtClean="0"/>
              <a:t>Финны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5100" dirty="0" smtClean="0"/>
              <a:t>Тунгусы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           </a:t>
            </a:r>
          </a:p>
          <a:p>
            <a:r>
              <a:rPr lang="ru-RU" sz="5100" dirty="0"/>
              <a:t> </a:t>
            </a:r>
            <a:r>
              <a:rPr lang="ru-RU" sz="5100" dirty="0" smtClean="0"/>
              <a:t>                         Калмыки</a:t>
            </a:r>
            <a:endParaRPr lang="ru-RU" sz="51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0"/>
            <a:ext cx="3960440" cy="674136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  </a:t>
            </a:r>
          </a:p>
          <a:p>
            <a:r>
              <a:rPr lang="ru-RU" sz="3800" dirty="0" smtClean="0"/>
              <a:t>Русская  равнина</a:t>
            </a:r>
          </a:p>
          <a:p>
            <a:endParaRPr lang="ru-RU" sz="3800" dirty="0" smtClean="0"/>
          </a:p>
          <a:p>
            <a:pPr marL="0" indent="0">
              <a:buNone/>
            </a:pPr>
            <a:endParaRPr lang="ru-RU" sz="3800" dirty="0" smtClean="0"/>
          </a:p>
          <a:p>
            <a:endParaRPr lang="ru-RU" sz="3800" dirty="0" smtClean="0"/>
          </a:p>
          <a:p>
            <a:r>
              <a:rPr lang="ru-RU" sz="3800" dirty="0" smtClean="0"/>
              <a:t>Финляндия,  </a:t>
            </a:r>
          </a:p>
          <a:p>
            <a:pPr marL="0" indent="0">
              <a:buNone/>
            </a:pPr>
            <a:r>
              <a:rPr lang="ru-RU" sz="3800" dirty="0" smtClean="0"/>
              <a:t>Республика Карелия, Мурманская область</a:t>
            </a:r>
          </a:p>
          <a:p>
            <a:pPr marL="0" indent="0">
              <a:buNone/>
            </a:pPr>
            <a:endParaRPr lang="ru-RU" sz="3800" dirty="0"/>
          </a:p>
          <a:p>
            <a:pPr marL="0" indent="0">
              <a:buNone/>
            </a:pPr>
            <a:endParaRPr lang="ru-RU" sz="3800" dirty="0" smtClean="0"/>
          </a:p>
          <a:p>
            <a:pPr marL="0" indent="0">
              <a:buNone/>
            </a:pPr>
            <a:endParaRPr lang="ru-RU" sz="3800" dirty="0" smtClean="0"/>
          </a:p>
          <a:p>
            <a:pPr marL="0" indent="0">
              <a:buNone/>
            </a:pPr>
            <a:endParaRPr lang="ru-RU" sz="3800" dirty="0" smtClean="0"/>
          </a:p>
          <a:p>
            <a:r>
              <a:rPr lang="ru-RU" sz="3800" dirty="0" smtClean="0"/>
              <a:t>Красноярский край, </a:t>
            </a:r>
          </a:p>
          <a:p>
            <a:r>
              <a:rPr lang="ru-RU" sz="3800" dirty="0" smtClean="0"/>
              <a:t>Восточная Сибирь</a:t>
            </a:r>
          </a:p>
          <a:p>
            <a:endParaRPr lang="ru-RU" sz="3800" dirty="0" smtClean="0"/>
          </a:p>
          <a:p>
            <a:endParaRPr lang="ru-RU" sz="3800" dirty="0"/>
          </a:p>
          <a:p>
            <a:endParaRPr lang="ru-RU" sz="3800" dirty="0" smtClean="0"/>
          </a:p>
          <a:p>
            <a:r>
              <a:rPr lang="ru-RU" sz="3800" dirty="0" smtClean="0"/>
              <a:t>Республика Калмыкия</a:t>
            </a:r>
          </a:p>
          <a:p>
            <a:endParaRPr lang="ru-RU" sz="3800" dirty="0"/>
          </a:p>
        </p:txBody>
      </p:sp>
      <p:pic>
        <p:nvPicPr>
          <p:cNvPr id="1026" name="Picture 2" descr="C:\Users\Acer2\Desktop\DO_YwGUW4AApr1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0"/>
            <a:ext cx="1944216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cer2\Desktop\s12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165618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cer2\Desktop\80046_preview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284984"/>
            <a:ext cx="201622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cer2\Desktop\01_nTWXOzX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523" y="4941168"/>
            <a:ext cx="1951484" cy="182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cer2\Desktop\DO_YwGUW4AApr1w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1756" y="-11076"/>
            <a:ext cx="2196244" cy="207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36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Ответ:           Белые ночи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3600" dirty="0" smtClean="0"/>
              <a:t>Наблюдаются на широте Петербурга и севернее в июне</a:t>
            </a:r>
            <a:endParaRPr lang="ru-RU" sz="3600" dirty="0"/>
          </a:p>
        </p:txBody>
      </p:sp>
      <p:pic>
        <p:nvPicPr>
          <p:cNvPr id="2050" name="Picture 2" descr="C:\Users\Acer2\Desktop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1600" y="1988840"/>
            <a:ext cx="72415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31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Ответ:           </a:t>
            </a:r>
            <a:r>
              <a:rPr lang="ru-RU" b="1" dirty="0" smtClean="0">
                <a:solidFill>
                  <a:srgbClr val="7030A0"/>
                </a:solidFill>
              </a:rPr>
              <a:t>памятник Петру 1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dirty="0" smtClean="0"/>
              <a:t>на Сенатской площади </a:t>
            </a:r>
            <a:br>
              <a:rPr lang="ru-RU" dirty="0" smtClean="0"/>
            </a:br>
            <a:r>
              <a:rPr lang="ru-RU" dirty="0" smtClean="0"/>
              <a:t>в Санкт-Петербурге</a:t>
            </a:r>
            <a:endParaRPr lang="ru-RU" dirty="0"/>
          </a:p>
        </p:txBody>
      </p:sp>
      <p:pic>
        <p:nvPicPr>
          <p:cNvPr id="3074" name="Picture 2" descr="C:\Users\Acer2\Desktop\image_5a207d4b2bfd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2132856"/>
            <a:ext cx="67889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04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Ответ: наводнение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Acer2\Desktop\DsW9S9WXgAA9NJ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56895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67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ru-RU" dirty="0" smtClean="0"/>
              <a:t>Ответ: Нева.         </a:t>
            </a:r>
            <a:r>
              <a:rPr lang="ru-RU" sz="2200" dirty="0" smtClean="0"/>
              <a:t>Длина 72 км, </a:t>
            </a:r>
            <a:br>
              <a:rPr lang="ru-RU" sz="2200" dirty="0" smtClean="0"/>
            </a:br>
            <a:r>
              <a:rPr lang="ru-RU" dirty="0" smtClean="0"/>
              <a:t>исток- Ладожское озеро, устье – Финский залив Балтийского моря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852936"/>
            <a:ext cx="8579296" cy="3888432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ru-RU" sz="9600" dirty="0" smtClean="0">
                <a:solidFill>
                  <a:prstClr val="black"/>
                </a:solidFill>
              </a:rPr>
              <a:t>Но</a:t>
            </a:r>
            <a:r>
              <a:rPr lang="ru-RU" sz="2700" dirty="0" smtClean="0">
                <a:solidFill>
                  <a:prstClr val="black"/>
                </a:solidFill>
              </a:rPr>
              <a:t>  </a:t>
            </a:r>
            <a:r>
              <a:rPr lang="ru-RU" sz="9600" dirty="0">
                <a:solidFill>
                  <a:prstClr val="black"/>
                </a:solidFill>
              </a:rPr>
              <a:t>силой ветров от залива</a:t>
            </a:r>
          </a:p>
          <a:p>
            <a:pPr marL="0" lvl="0" indent="0">
              <a:buNone/>
            </a:pPr>
            <a:r>
              <a:rPr lang="ru-RU" sz="9600" dirty="0" err="1">
                <a:solidFill>
                  <a:prstClr val="black"/>
                </a:solidFill>
              </a:rPr>
              <a:t>Переграждённая</a:t>
            </a:r>
            <a:r>
              <a:rPr lang="ru-RU" sz="9600" dirty="0">
                <a:solidFill>
                  <a:prstClr val="black"/>
                </a:solidFill>
              </a:rPr>
              <a:t> Нева </a:t>
            </a:r>
          </a:p>
          <a:p>
            <a:pPr marL="0" lvl="0" indent="0">
              <a:buNone/>
            </a:pPr>
            <a:r>
              <a:rPr lang="ru-RU" sz="9600" dirty="0">
                <a:solidFill>
                  <a:prstClr val="black"/>
                </a:solidFill>
              </a:rPr>
              <a:t>Обратно шла, гневна, бурлива, </a:t>
            </a:r>
          </a:p>
          <a:p>
            <a:pPr marL="0" lvl="0" indent="0">
              <a:buNone/>
            </a:pPr>
            <a:r>
              <a:rPr lang="ru-RU" sz="9600" dirty="0">
                <a:solidFill>
                  <a:prstClr val="black"/>
                </a:solidFill>
              </a:rPr>
              <a:t>И затопляла острова, </a:t>
            </a:r>
          </a:p>
          <a:p>
            <a:pPr marL="0" lvl="0" indent="0">
              <a:buNone/>
            </a:pPr>
            <a:endParaRPr lang="ru-RU" sz="9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9600" dirty="0">
                <a:solidFill>
                  <a:prstClr val="black"/>
                </a:solidFill>
              </a:rPr>
              <a:t>Погода пуще свирепела, </a:t>
            </a:r>
          </a:p>
          <a:p>
            <a:pPr marL="0" lvl="0" indent="0">
              <a:buNone/>
            </a:pPr>
            <a:r>
              <a:rPr lang="ru-RU" sz="9600" dirty="0">
                <a:solidFill>
                  <a:prstClr val="black"/>
                </a:solidFill>
              </a:rPr>
              <a:t>Нева вздувалась и ревела, </a:t>
            </a:r>
          </a:p>
          <a:p>
            <a:pPr marL="0" lvl="0" indent="0">
              <a:buNone/>
            </a:pPr>
            <a:r>
              <a:rPr lang="ru-RU" sz="9600" dirty="0">
                <a:solidFill>
                  <a:prstClr val="black"/>
                </a:solidFill>
              </a:rPr>
              <a:t>Котлом клокоча и клубясь, </a:t>
            </a:r>
          </a:p>
          <a:p>
            <a:pPr marL="0" lvl="0" indent="0">
              <a:buNone/>
            </a:pPr>
            <a:r>
              <a:rPr lang="ru-RU" sz="9600" dirty="0">
                <a:solidFill>
                  <a:prstClr val="black"/>
                </a:solidFill>
              </a:rPr>
              <a:t>И вдруг, как зверь </a:t>
            </a:r>
            <a:r>
              <a:rPr lang="ru-RU" sz="9600" dirty="0" err="1">
                <a:solidFill>
                  <a:prstClr val="black"/>
                </a:solidFill>
              </a:rPr>
              <a:t>остервенясь</a:t>
            </a:r>
            <a:r>
              <a:rPr lang="ru-RU" sz="9600" dirty="0">
                <a:solidFill>
                  <a:prstClr val="black"/>
                </a:solidFill>
              </a:rPr>
              <a:t>, </a:t>
            </a:r>
          </a:p>
          <a:p>
            <a:pPr marL="0" lvl="0" indent="0">
              <a:buNone/>
            </a:pPr>
            <a:r>
              <a:rPr lang="ru-RU" sz="9600" dirty="0">
                <a:solidFill>
                  <a:prstClr val="black"/>
                </a:solidFill>
              </a:rPr>
              <a:t>На город  кинулась.</a:t>
            </a:r>
          </a:p>
          <a:p>
            <a:endParaRPr lang="ru-RU" dirty="0"/>
          </a:p>
        </p:txBody>
      </p:sp>
      <p:pic>
        <p:nvPicPr>
          <p:cNvPr id="6146" name="Picture 2" descr="C:\Users\Acer2\Desktop\iGB162BD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564904"/>
            <a:ext cx="4702668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33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Ответ: </a:t>
            </a:r>
            <a:r>
              <a:rPr lang="ru-RU" b="1" dirty="0" smtClean="0">
                <a:solidFill>
                  <a:srgbClr val="FF0000"/>
                </a:solidFill>
              </a:rPr>
              <a:t>закон высотной поясности- </a:t>
            </a:r>
            <a:r>
              <a:rPr lang="ru-RU" dirty="0" smtClean="0"/>
              <a:t>закономерной смены природных условий от подножия к вершинам гор.</a:t>
            </a:r>
            <a:endParaRPr lang="ru-RU" dirty="0"/>
          </a:p>
        </p:txBody>
      </p:sp>
      <p:pic>
        <p:nvPicPr>
          <p:cNvPr id="9218" name="Picture 2" descr="C:\Users\Acer2\Desktop\1294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7064917" cy="387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211</Words>
  <Application>Microsoft Office PowerPoint</Application>
  <PresentationFormat>Экран (4:3)</PresentationFormat>
  <Paragraphs>71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ОТВЕТЫ ВИКТОРИНА  «Пушкин и география» </vt:lpstr>
      <vt:lpstr>Ответ:  лукоморье – от «лука (изгиб) моря, морской залив, бухта, изгиб морского берега</vt:lpstr>
      <vt:lpstr>Ответ:</vt:lpstr>
      <vt:lpstr>Презентация PowerPoint</vt:lpstr>
      <vt:lpstr>Ответ:           Белые ночи Наблюдаются на широте Петербурга и севернее в июне</vt:lpstr>
      <vt:lpstr>Ответ:           памятник Петру 1  на Сенатской площади  в Санкт-Петербурге</vt:lpstr>
      <vt:lpstr>Ответ: наводнение</vt:lpstr>
      <vt:lpstr>Ответ: Нева.         Длина 72 км,  исток- Ладожское озеро, устье – Финский залив Балтийского моря</vt:lpstr>
      <vt:lpstr>Ответ: закон высотной поясности- закономерной смены природных условий от подножия к вершинам гор.</vt:lpstr>
      <vt:lpstr>Ответ: гора Эльбрус, высота 5642 м </vt:lpstr>
      <vt:lpstr> Ответ:  Температура воздуха с высотой понижается </vt:lpstr>
      <vt:lpstr>Ответ:  в верхнем течении горная, в нижнем - равнинная</vt:lpstr>
      <vt:lpstr>Ответ: Терек впадает в Каспийское море.</vt:lpstr>
      <vt:lpstr>Ответ: город Бахчисарай, республика Крым</vt:lpstr>
      <vt:lpstr>Работу над «Историей Петра I»   Пушкин начал в конце 1834 года</vt:lpstr>
      <vt:lpstr>Россия Грузия Турция Украина Молдавия Казахстан</vt:lpstr>
      <vt:lpstr>Ответ</vt:lpstr>
      <vt:lpstr>Презентация PowerPoint</vt:lpstr>
      <vt:lpstr>Ответ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Ираида</dc:creator>
  <cp:lastModifiedBy>Windows User</cp:lastModifiedBy>
  <cp:revision>71</cp:revision>
  <dcterms:created xsi:type="dcterms:W3CDTF">2019-10-20T15:07:42Z</dcterms:created>
  <dcterms:modified xsi:type="dcterms:W3CDTF">2020-07-28T17:49:54Z</dcterms:modified>
</cp:coreProperties>
</file>