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6" r:id="rId3"/>
    <p:sldId id="267" r:id="rId4"/>
    <p:sldId id="258" r:id="rId5"/>
    <p:sldId id="259" r:id="rId6"/>
    <p:sldId id="260" r:id="rId7"/>
    <p:sldId id="261" r:id="rId8"/>
    <p:sldId id="262" r:id="rId9"/>
    <p:sldId id="264" r:id="rId10"/>
    <p:sldId id="271" r:id="rId11"/>
    <p:sldId id="265" r:id="rId12"/>
    <p:sldId id="269" r:id="rId13"/>
    <p:sldId id="272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4691581_large__46972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01752" y="1052736"/>
            <a:ext cx="8686800" cy="3960440"/>
          </a:xfrm>
        </p:spPr>
        <p:txBody>
          <a:bodyPr>
            <a:normAutofit/>
          </a:bodyPr>
          <a:lstStyle/>
          <a:p>
            <a:pPr algn="ctr"/>
            <a:r>
              <a:rPr lang="ru-RU" sz="5400" b="1" spc="50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КАКИЕ   БЫВАЮТ  </a:t>
            </a:r>
            <a:br>
              <a:rPr lang="ru-RU" sz="5400" b="1" spc="50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СКАЗКИ</a:t>
            </a:r>
            <a:endParaRPr lang="ru-RU" sz="5400" b="1" dirty="0">
              <a:ln w="1143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4175125" y="5013325"/>
            <a:ext cx="4968875" cy="1439863"/>
          </a:xfrm>
        </p:spPr>
        <p:txBody>
          <a:bodyPr>
            <a:normAutofit fontScale="92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i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 МБДОУ №12 «Сказка»:</a:t>
            </a:r>
          </a:p>
          <a:p>
            <a:pPr algn="ctr">
              <a:buNone/>
            </a:pPr>
            <a:r>
              <a:rPr lang="ru-RU" b="1" i="1" spc="50" dirty="0" err="1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Друзякина</a:t>
            </a:r>
            <a:r>
              <a:rPr lang="ru-RU" b="1" i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Н.А.</a:t>
            </a:r>
            <a:endParaRPr lang="ru-RU" b="1" i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л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355976" cy="3266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ьg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915131" y="0"/>
            <a:ext cx="4228869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3dd3de118e0a47781b0d42146b43f64-800x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051720" y="3243632"/>
            <a:ext cx="5070154" cy="3614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5963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Порой сказки помогали людям видеть плохое и хорошее в жизни. Сказки учили выпутываться из непростых ситуаций, с честью проходить через испытания, побеждать страх. 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>
              <a:effectLst/>
            </a:endParaRPr>
          </a:p>
        </p:txBody>
      </p:sp>
      <p:pic>
        <p:nvPicPr>
          <p:cNvPr id="4" name="Содержимое 3" descr="shestj-lebedejj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1" y="1916833"/>
            <a:ext cx="3840287" cy="494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7YXLR8M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93747" y="2420888"/>
            <a:ext cx="5350253" cy="4146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131603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Важная особенность сказки - счастливый и справедливый конец. Чаще всего сказки изображают мечты людей. Бедный всегда мечтает о богатстве, слабый хочет стать героем, а несчастная и обиженная падчерица мечтает о счастье и любви. И в сказке это всегда сбывается.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maxresdefиииault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331640" y="1772816"/>
            <a:ext cx="7022545" cy="4823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9D9I8T4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6858000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ВОТ  И СКАЗКЕ КОНЕЦ,</a:t>
            </a:r>
            <a:br>
              <a:rPr lang="ru-RU" sz="54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54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54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54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54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54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54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54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54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54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А КТО СЛУШАЛ – МОЛОДЕЦ!</a:t>
            </a:r>
            <a:endParaRPr lang="ru-RU" sz="5400" b="1" i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6381328"/>
          </a:xfrm>
        </p:spPr>
        <p:txBody>
          <a:bodyPr>
            <a:normAutofit/>
          </a:bodyPr>
          <a:lstStyle/>
          <a:p>
            <a:pPr algn="ctr"/>
            <a:r>
              <a:rPr lang="ru-RU" sz="72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С П А С И Б О </a:t>
            </a:r>
            <a:br>
              <a:rPr lang="ru-RU" sz="72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72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З А</a:t>
            </a:r>
            <a:br>
              <a:rPr lang="ru-RU" sz="72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72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 Н И М А Н И Е ! </a:t>
            </a:r>
            <a:endParaRPr lang="ru-RU" sz="72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f1b42fd6ed317cef9d0c593596f19729--fairy-tales-russia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907704" y="332656"/>
            <a:ext cx="50292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23528" y="4005064"/>
            <a:ext cx="5867400" cy="215905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Сказки любят все - и взрослые и дети. Но хочется узнать, кто придумал первую сказку, как появилось это чудо - сказка? Родилась сказка вместе с человеком, пока существует человек, существует и сказка. 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40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75577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</a:rPr>
              <a:t>В древние времена, когда люди не умели ни читать, ни писать, и у них не было книг и телевизоров, они очень много общались между собой. Рассказывали разные истории, где-то и от кого-то услышанные, придумывали свои истории, чтобы развеселить друг друга, делились новостями.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scale_120п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87624" y="2348880"/>
            <a:ext cx="7027200" cy="4509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0" y="2781300"/>
            <a:ext cx="5724525" cy="4076700"/>
          </a:xfrm>
        </p:spPr>
        <p:txBody>
          <a:bodyPr>
            <a:normAutofit/>
          </a:bodyPr>
          <a:lstStyle/>
          <a:p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4175125" y="476250"/>
            <a:ext cx="4968875" cy="309721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Самые яркие и интересные истории неоднократно пересказывались, повторялись, обрастая разными выдумками и небылицами и распространялись через время и пространство. 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</a:br>
            <a:endParaRPr lang="ru-RU" dirty="0">
              <a:effectLst/>
            </a:endParaRPr>
          </a:p>
        </p:txBody>
      </p:sp>
      <p:pic>
        <p:nvPicPr>
          <p:cNvPr id="10" name="Рисунок 9" descr="ca145f90dfdf79dde6855b41cca820eb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332656"/>
            <a:ext cx="3721224" cy="3210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0HMS3G4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87824" y="3705517"/>
            <a:ext cx="4934322" cy="3152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120ьт0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03648" y="332656"/>
            <a:ext cx="5841648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536" y="4365104"/>
            <a:ext cx="8280920" cy="2232248"/>
          </a:xfrm>
        </p:spPr>
        <p:txBody>
          <a:bodyPr>
            <a:noAutofit/>
          </a:bodyPr>
          <a:lstStyle/>
          <a:p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Никто не знал, кто рассказал первым ту или иную историю. "В народе говорят...", - так объяснялось происхождение истории</a:t>
            </a:r>
            <a:r>
              <a:rPr lang="ru-RU" sz="2400" dirty="0" smtClean="0"/>
              <a:t>. 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33375"/>
            <a:ext cx="8686800" cy="22320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/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Многие истории происходили из реальных событий, но люди всегда хотели верить в чудеса и верили. Они наделяли героев своих сказок необыкновенными магическими способностями. Герои сказок могли становиться невидимыми, проникать сквозь стены, предсказывать будущее. Они часто могли становиться животными или птицами.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 descr="iCAQJWNTN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301612" y="4193704"/>
            <a:ext cx="2842388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POST8LR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4186436"/>
            <a:ext cx="3384376" cy="2671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WMYSLPUL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47864" y="2780928"/>
            <a:ext cx="2915816" cy="3604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2564904"/>
          </a:xfrm>
        </p:spPr>
        <p:txBody>
          <a:bodyPr numCol="1">
            <a:no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Само слово "сказка" говорит о чем-то, что сказывается, говорится. Передаваясь из уст в уста, из поколения в поколение, сказки становились все более красочными, волшебными, приобретали новые черты и героев.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0008-004-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1519" y="1988840"/>
            <a:ext cx="4659637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0119de4d4b86eff568184e82aebf05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004048" y="2205825"/>
            <a:ext cx="4139952" cy="4652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04813"/>
            <a:ext cx="8686800" cy="1151979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Многие ученые полагают, что сказки происходят от мифов, легенд и верований народов. Они просто и доступно объясняют вещи и явления, которые людям бывали непонятны и пугали их. </a:t>
            </a:r>
            <a:endParaRPr lang="ru-RU" dirty="0">
              <a:effectLst/>
            </a:endParaRPr>
          </a:p>
        </p:txBody>
      </p:sp>
      <p:pic>
        <p:nvPicPr>
          <p:cNvPr id="4" name="Содержимое 3" descr="90d8414f71d0043c8c388f452bd9048c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0" y="1340768"/>
            <a:ext cx="3563888" cy="2705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e1cd26ca3d44809e03644abf3b63f59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23728" y="4036824"/>
            <a:ext cx="3816424" cy="2821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851920" y="1556792"/>
            <a:ext cx="52920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Они полагают, что в истоках сказок лежат первобытные обряды. Сами обряды забылись, а рассказы о них сохранились в виде полезных знаний. </a:t>
            </a:r>
            <a:endParaRPr lang="ru-RU" sz="2400" b="1" dirty="0"/>
          </a:p>
        </p:txBody>
      </p:sp>
      <p:pic>
        <p:nvPicPr>
          <p:cNvPr id="7" name="Рисунок 6" descr="42039d5f8d500637b1555fd5c97d394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00192" y="3107352"/>
            <a:ext cx="2627784" cy="3750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692150"/>
            <a:ext cx="8686800" cy="1008063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Сейчас сказка - это небольшой, занимательный рассказ о необыкновенных, вымышленных событиях и приключениях. Во всем мире люди рассказывают сказки, развлекая друг друга. Нет народа, который не рассказывал бы сказок. И очень часто оказывается, что сказки разных народов имеют общие корни. 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</a:br>
            <a:endParaRPr lang="ru-RU" sz="2000" b="1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pic>
        <p:nvPicPr>
          <p:cNvPr id="5" name="Рисунок 4" descr="img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75656" y="1844824"/>
            <a:ext cx="6432715" cy="482453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234</TotalTime>
  <Words>316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КАКИЕ   БЫВАЮТ   СКАЗКИ</vt:lpstr>
      <vt:lpstr> Сказки любят все - и взрослые и дети. Но хочется узнать, кто придумал первую сказку, как появилось это чудо - сказка? Родилась сказка вместе с человеком, пока существует человек, существует и сказка.  </vt:lpstr>
      <vt:lpstr>В древние времена, когда люди не умели ни читать, ни писать, и у них не было книг и телевизоров, они очень много общались между собой. Рассказывали разные истории, где-то и от кого-то услышанные, придумывали свои истории, чтобы развеселить друг друга, делились новостями.  </vt:lpstr>
      <vt:lpstr> Самые яркие и интересные истории неоднократно пересказывались, повторялись, обрастая разными выдумками и небылицами и распространялись через время и пространство.  </vt:lpstr>
      <vt:lpstr>Слайд 5</vt:lpstr>
      <vt:lpstr> Многие истории происходили из реальных событий, но люди всегда хотели верить в чудеса и верили. Они наделяли героев своих сказок необыкновенными магическими способностями. Герои сказок могли становиться невидимыми, проникать сквозь стены, предсказывать будущее. Они часто могли становиться животными или птицами.  </vt:lpstr>
      <vt:lpstr>Само слово "сказка" говорит о чем-то, что сказывается, говорится. Передаваясь из уст в уста, из поколения в поколение, сказки становились все более красочными, волшебными, приобретали новые черты и героев.  </vt:lpstr>
      <vt:lpstr>Многие ученые полагают, что сказки происходят от мифов, легенд и верований народов. Они просто и доступно объясняют вещи и явления, которые людям бывали непонятны и пугали их. </vt:lpstr>
      <vt:lpstr>Сейчас сказка - это небольшой, занимательный рассказ о необыкновенных, вымышленных событиях и приключениях. Во всем мире люди рассказывают сказки, развлекая друг друга. Нет народа, который не рассказывал бы сказок. И очень часто оказывается, что сказки разных народов имеют общие корни.  </vt:lpstr>
      <vt:lpstr>Слайд 10</vt:lpstr>
      <vt:lpstr>Порой сказки помогали людям видеть плохое и хорошее в жизни. Сказки учили выпутываться из непростых ситуаций, с честью проходить через испытания, побеждать страх.  </vt:lpstr>
      <vt:lpstr>Важная особенность сказки - счастливый и справедливый конец. Чаще всего сказки изображают мечты людей. Бедный всегда мечтает о богатстве, слабый хочет стать героем, а несчастная и обиженная падчерица мечтает о счастье и любви. И в сказке это всегда сбывается.  </vt:lpstr>
      <vt:lpstr>ВОТ  И СКАЗКЕ КОНЕЦ,      А КТО СЛУШАЛ – МОЛОДЕЦ!</vt:lpstr>
      <vt:lpstr>С П А С И Б О  З А В Н И М А Н И Е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БЫВАЮТ СКАЗКИ</dc:title>
  <dc:creator>Наталья</dc:creator>
  <cp:lastModifiedBy>Microsoft</cp:lastModifiedBy>
  <cp:revision>29</cp:revision>
  <dcterms:created xsi:type="dcterms:W3CDTF">2020-07-09T18:57:57Z</dcterms:created>
  <dcterms:modified xsi:type="dcterms:W3CDTF">2020-07-29T19:57:32Z</dcterms:modified>
</cp:coreProperties>
</file>